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61" r:id="rId2"/>
    <p:sldMasterId id="2147483673" r:id="rId3"/>
    <p:sldMasterId id="2147483697" r:id="rId4"/>
    <p:sldMasterId id="2147483758" r:id="rId5"/>
    <p:sldMasterId id="2147483770" r:id="rId6"/>
    <p:sldMasterId id="2147483772" r:id="rId7"/>
    <p:sldMasterId id="2147483785" r:id="rId8"/>
    <p:sldMasterId id="2147483786" r:id="rId9"/>
    <p:sldMasterId id="2147483787" r:id="rId10"/>
    <p:sldMasterId id="2147483788" r:id="rId11"/>
  </p:sldMasterIdLst>
  <p:notesMasterIdLst>
    <p:notesMasterId r:id="rId37"/>
  </p:notesMasterIdLst>
  <p:handoutMasterIdLst>
    <p:handoutMasterId r:id="rId38"/>
  </p:handoutMasterIdLst>
  <p:sldIdLst>
    <p:sldId id="1541" r:id="rId12"/>
    <p:sldId id="3789" r:id="rId13"/>
    <p:sldId id="3790" r:id="rId14"/>
    <p:sldId id="3793" r:id="rId15"/>
    <p:sldId id="3794" r:id="rId16"/>
    <p:sldId id="567" r:id="rId17"/>
    <p:sldId id="568" r:id="rId18"/>
    <p:sldId id="569" r:id="rId19"/>
    <p:sldId id="3945" r:id="rId20"/>
    <p:sldId id="1559" r:id="rId21"/>
    <p:sldId id="3944" r:id="rId22"/>
    <p:sldId id="1554" r:id="rId23"/>
    <p:sldId id="1558" r:id="rId24"/>
    <p:sldId id="1555" r:id="rId25"/>
    <p:sldId id="1557" r:id="rId26"/>
    <p:sldId id="1552" r:id="rId27"/>
    <p:sldId id="3941" r:id="rId28"/>
    <p:sldId id="3943" r:id="rId29"/>
    <p:sldId id="3942" r:id="rId30"/>
    <p:sldId id="308" r:id="rId31"/>
    <p:sldId id="311" r:id="rId32"/>
    <p:sldId id="310" r:id="rId33"/>
    <p:sldId id="312" r:id="rId34"/>
    <p:sldId id="309" r:id="rId35"/>
    <p:sldId id="314" r:id="rId36"/>
  </p:sldIdLst>
  <p:sldSz cx="9144000" cy="6858000" type="screen4x3"/>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charset="-120"/>
        <a:cs typeface="+mn-cs"/>
      </a:defRPr>
    </a:lvl1pPr>
    <a:lvl2pPr marL="457200" algn="l" rtl="0" fontAlgn="base">
      <a:spcBef>
        <a:spcPct val="0"/>
      </a:spcBef>
      <a:spcAft>
        <a:spcPct val="0"/>
      </a:spcAft>
      <a:defRPr kumimoji="1" kern="1200">
        <a:solidFill>
          <a:schemeClr val="tx1"/>
        </a:solidFill>
        <a:latin typeface="Arial" charset="0"/>
        <a:ea typeface="新細明體" charset="-120"/>
        <a:cs typeface="+mn-cs"/>
      </a:defRPr>
    </a:lvl2pPr>
    <a:lvl3pPr marL="914400" algn="l" rtl="0" fontAlgn="base">
      <a:spcBef>
        <a:spcPct val="0"/>
      </a:spcBef>
      <a:spcAft>
        <a:spcPct val="0"/>
      </a:spcAft>
      <a:defRPr kumimoji="1" kern="1200">
        <a:solidFill>
          <a:schemeClr val="tx1"/>
        </a:solidFill>
        <a:latin typeface="Arial" charset="0"/>
        <a:ea typeface="新細明體" charset="-120"/>
        <a:cs typeface="+mn-cs"/>
      </a:defRPr>
    </a:lvl3pPr>
    <a:lvl4pPr marL="1371600" algn="l" rtl="0" fontAlgn="base">
      <a:spcBef>
        <a:spcPct val="0"/>
      </a:spcBef>
      <a:spcAft>
        <a:spcPct val="0"/>
      </a:spcAft>
      <a:defRPr kumimoji="1" kern="1200">
        <a:solidFill>
          <a:schemeClr val="tx1"/>
        </a:solidFill>
        <a:latin typeface="Arial" charset="0"/>
        <a:ea typeface="新細明體" charset="-120"/>
        <a:cs typeface="+mn-cs"/>
      </a:defRPr>
    </a:lvl4pPr>
    <a:lvl5pPr marL="1828800" algn="l" rtl="0" fontAlgn="base">
      <a:spcBef>
        <a:spcPct val="0"/>
      </a:spcBef>
      <a:spcAft>
        <a:spcPct val="0"/>
      </a:spcAft>
      <a:defRPr kumimoji="1" kern="1200">
        <a:solidFill>
          <a:schemeClr val="tx1"/>
        </a:solidFill>
        <a:latin typeface="Arial" charset="0"/>
        <a:ea typeface="新細明體" charset="-120"/>
        <a:cs typeface="+mn-cs"/>
      </a:defRPr>
    </a:lvl5pPr>
    <a:lvl6pPr marL="2286000" algn="l" defTabSz="914400" rtl="0" eaLnBrk="1" latinLnBrk="0" hangingPunct="1">
      <a:defRPr kumimoji="1" kern="1200">
        <a:solidFill>
          <a:schemeClr val="tx1"/>
        </a:solidFill>
        <a:latin typeface="Arial" charset="0"/>
        <a:ea typeface="新細明體" charset="-120"/>
        <a:cs typeface="+mn-cs"/>
      </a:defRPr>
    </a:lvl6pPr>
    <a:lvl7pPr marL="2743200" algn="l" defTabSz="914400" rtl="0" eaLnBrk="1" latinLnBrk="0" hangingPunct="1">
      <a:defRPr kumimoji="1" kern="1200">
        <a:solidFill>
          <a:schemeClr val="tx1"/>
        </a:solidFill>
        <a:latin typeface="Arial" charset="0"/>
        <a:ea typeface="新細明體" charset="-120"/>
        <a:cs typeface="+mn-cs"/>
      </a:defRPr>
    </a:lvl7pPr>
    <a:lvl8pPr marL="3200400" algn="l" defTabSz="914400" rtl="0" eaLnBrk="1" latinLnBrk="0" hangingPunct="1">
      <a:defRPr kumimoji="1" kern="1200">
        <a:solidFill>
          <a:schemeClr val="tx1"/>
        </a:solidFill>
        <a:latin typeface="Arial" charset="0"/>
        <a:ea typeface="新細明體" charset="-120"/>
        <a:cs typeface="+mn-cs"/>
      </a:defRPr>
    </a:lvl8pPr>
    <a:lvl9pPr marL="3657600" algn="l" defTabSz="914400" rtl="0" eaLnBrk="1" latinLnBrk="0" hangingPunct="1">
      <a:defRPr kumimoji="1" kern="1200">
        <a:solidFill>
          <a:schemeClr val="tx1"/>
        </a:solidFill>
        <a:latin typeface="Arial" charset="0"/>
        <a:ea typeface="新細明體" charset="-120"/>
        <a:cs typeface="+mn-cs"/>
      </a:defRPr>
    </a:lvl9pPr>
  </p:defaultTextStyle>
  <p:extLst>
    <p:ext uri="{521415D9-36F7-43E2-AB2F-B90AF26B5E84}">
      <p14:sectionLst xmlns:p14="http://schemas.microsoft.com/office/powerpoint/2010/main">
        <p14:section name="預設章節" id="{42AA3BAE-0B5A-4CF3-9EE5-B8ACC2ADE216}">
          <p14:sldIdLst>
            <p14:sldId id="1541"/>
            <p14:sldId id="3789"/>
            <p14:sldId id="3790"/>
            <p14:sldId id="3793"/>
            <p14:sldId id="3794"/>
            <p14:sldId id="567"/>
            <p14:sldId id="568"/>
            <p14:sldId id="569"/>
            <p14:sldId id="3945"/>
            <p14:sldId id="1559"/>
            <p14:sldId id="3944"/>
            <p14:sldId id="1554"/>
            <p14:sldId id="1558"/>
            <p14:sldId id="1555"/>
            <p14:sldId id="1557"/>
            <p14:sldId id="1552"/>
            <p14:sldId id="3941"/>
            <p14:sldId id="3943"/>
            <p14:sldId id="3942"/>
            <p14:sldId id="308"/>
            <p14:sldId id="311"/>
            <p14:sldId id="310"/>
            <p14:sldId id="312"/>
            <p14:sldId id="309"/>
            <p14:sldId id="31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8">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陳柏龍" initials="陳柏龍"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11"/>
    <a:srgbClr val="0000FF"/>
    <a:srgbClr val="CC00CC"/>
    <a:srgbClr val="FF3300"/>
    <a:srgbClr val="00FF00"/>
    <a:srgbClr val="3333FF"/>
    <a:srgbClr val="800000"/>
    <a:srgbClr val="4D4D4D"/>
    <a:srgbClr val="4747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52" autoAdjust="0"/>
    <p:restoredTop sz="96000" autoAdjust="0"/>
  </p:normalViewPr>
  <p:slideViewPr>
    <p:cSldViewPr>
      <p:cViewPr varScale="1">
        <p:scale>
          <a:sx n="110" d="100"/>
          <a:sy n="110" d="100"/>
        </p:scale>
        <p:origin x="1050"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4" d="100"/>
          <a:sy n="74" d="100"/>
        </p:scale>
        <p:origin x="-67" y="-158"/>
      </p:cViewPr>
      <p:guideLst>
        <p:guide orient="horz" pos="3128"/>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commentAuthors" Target="commentAuthors.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29" Type="http://schemas.openxmlformats.org/officeDocument/2006/relationships/slide" Target="slides/slide1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tableStyles" Target="tableStyle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esse Chou" userId="c0f7b8261c6e93eb" providerId="LiveId" clId="{E333CD18-DBB3-4194-83F6-443D4338C347}"/>
    <pc:docChg chg="undo custSel modSld">
      <pc:chgData name="Jesse Chou" userId="c0f7b8261c6e93eb" providerId="LiveId" clId="{E333CD18-DBB3-4194-83F6-443D4338C347}" dt="2025-06-29T08:33:30.590" v="229" actId="20577"/>
      <pc:docMkLst>
        <pc:docMk/>
      </pc:docMkLst>
      <pc:sldChg chg="addSp delSp modSp mod">
        <pc:chgData name="Jesse Chou" userId="c0f7b8261c6e93eb" providerId="LiveId" clId="{E333CD18-DBB3-4194-83F6-443D4338C347}" dt="2025-06-29T08:33:30.590" v="229" actId="20577"/>
        <pc:sldMkLst>
          <pc:docMk/>
          <pc:sldMk cId="1979503536" sldId="1552"/>
        </pc:sldMkLst>
        <pc:spChg chg="mod">
          <ac:chgData name="Jesse Chou" userId="c0f7b8261c6e93eb" providerId="LiveId" clId="{E333CD18-DBB3-4194-83F6-443D4338C347}" dt="2025-06-29T08:33:30.590" v="229" actId="20577"/>
          <ac:spMkLst>
            <pc:docMk/>
            <pc:sldMk cId="1979503536" sldId="1552"/>
            <ac:spMk id="3" creationId="{00000000-0000-0000-0000-000000000000}"/>
          </ac:spMkLst>
        </pc:spChg>
        <pc:graphicFrameChg chg="del">
          <ac:chgData name="Jesse Chou" userId="c0f7b8261c6e93eb" providerId="LiveId" clId="{E333CD18-DBB3-4194-83F6-443D4338C347}" dt="2025-06-29T08:24:36.234" v="155" actId="478"/>
          <ac:graphicFrameMkLst>
            <pc:docMk/>
            <pc:sldMk cId="1979503536" sldId="1552"/>
            <ac:graphicFrameMk id="4" creationId="{00000000-0008-0000-0300-000002000000}"/>
          </ac:graphicFrameMkLst>
        </pc:graphicFrameChg>
        <pc:graphicFrameChg chg="del">
          <ac:chgData name="Jesse Chou" userId="c0f7b8261c6e93eb" providerId="LiveId" clId="{E333CD18-DBB3-4194-83F6-443D4338C347}" dt="2025-06-29T08:24:53.445" v="162" actId="478"/>
          <ac:graphicFrameMkLst>
            <pc:docMk/>
            <pc:sldMk cId="1979503536" sldId="1552"/>
            <ac:graphicFrameMk id="5" creationId="{00000000-0008-0000-0300-000003000000}"/>
          </ac:graphicFrameMkLst>
        </pc:graphicFrameChg>
        <pc:graphicFrameChg chg="add mod">
          <ac:chgData name="Jesse Chou" userId="c0f7b8261c6e93eb" providerId="LiveId" clId="{E333CD18-DBB3-4194-83F6-443D4338C347}" dt="2025-06-29T08:24:48.272" v="161" actId="14100"/>
          <ac:graphicFrameMkLst>
            <pc:docMk/>
            <pc:sldMk cId="1979503536" sldId="1552"/>
            <ac:graphicFrameMk id="6" creationId="{00000000-0008-0000-0300-000002000000}"/>
          </ac:graphicFrameMkLst>
        </pc:graphicFrameChg>
        <pc:graphicFrameChg chg="add mod">
          <ac:chgData name="Jesse Chou" userId="c0f7b8261c6e93eb" providerId="LiveId" clId="{E333CD18-DBB3-4194-83F6-443D4338C347}" dt="2025-06-29T08:25:15.813" v="169"/>
          <ac:graphicFrameMkLst>
            <pc:docMk/>
            <pc:sldMk cId="1979503536" sldId="1552"/>
            <ac:graphicFrameMk id="7" creationId="{00000000-0008-0000-0300-000003000000}"/>
          </ac:graphicFrameMkLst>
        </pc:graphicFrameChg>
      </pc:sldChg>
      <pc:sldChg chg="addSp delSp modSp mod">
        <pc:chgData name="Jesse Chou" userId="c0f7b8261c6e93eb" providerId="LiveId" clId="{E333CD18-DBB3-4194-83F6-443D4338C347}" dt="2025-06-29T08:06:09.409" v="77" actId="20577"/>
        <pc:sldMkLst>
          <pc:docMk/>
          <pc:sldMk cId="3389847236" sldId="1554"/>
        </pc:sldMkLst>
        <pc:spChg chg="mod">
          <ac:chgData name="Jesse Chou" userId="c0f7b8261c6e93eb" providerId="LiveId" clId="{E333CD18-DBB3-4194-83F6-443D4338C347}" dt="2025-06-29T08:06:09.409" v="77" actId="20577"/>
          <ac:spMkLst>
            <pc:docMk/>
            <pc:sldMk cId="3389847236" sldId="1554"/>
            <ac:spMk id="3" creationId="{B1C73795-8474-4A37-9C78-4D0B921571F2}"/>
          </ac:spMkLst>
        </pc:spChg>
        <pc:picChg chg="add mod">
          <ac:chgData name="Jesse Chou" userId="c0f7b8261c6e93eb" providerId="LiveId" clId="{E333CD18-DBB3-4194-83F6-443D4338C347}" dt="2025-06-29T08:02:31.649" v="11" actId="14100"/>
          <ac:picMkLst>
            <pc:docMk/>
            <pc:sldMk cId="3389847236" sldId="1554"/>
            <ac:picMk id="5" creationId="{0043B232-1A1F-8132-8796-1FDE221799E1}"/>
          </ac:picMkLst>
        </pc:picChg>
        <pc:picChg chg="del">
          <ac:chgData name="Jesse Chou" userId="c0f7b8261c6e93eb" providerId="LiveId" clId="{E333CD18-DBB3-4194-83F6-443D4338C347}" dt="2025-06-29T08:01:27.153" v="0" actId="478"/>
          <ac:picMkLst>
            <pc:docMk/>
            <pc:sldMk cId="3389847236" sldId="1554"/>
            <ac:picMk id="6" creationId="{3534B23E-55EF-0A78-A4DF-FCE93638608C}"/>
          </ac:picMkLst>
        </pc:picChg>
        <pc:picChg chg="add mod">
          <ac:chgData name="Jesse Chou" userId="c0f7b8261c6e93eb" providerId="LiveId" clId="{E333CD18-DBB3-4194-83F6-443D4338C347}" dt="2025-06-29T08:02:27.180" v="10" actId="14100"/>
          <ac:picMkLst>
            <pc:docMk/>
            <pc:sldMk cId="3389847236" sldId="1554"/>
            <ac:picMk id="8" creationId="{56C99964-DDF2-49C6-A8AE-F8688A416513}"/>
          </ac:picMkLst>
        </pc:picChg>
        <pc:picChg chg="del">
          <ac:chgData name="Jesse Chou" userId="c0f7b8261c6e93eb" providerId="LiveId" clId="{E333CD18-DBB3-4194-83F6-443D4338C347}" dt="2025-06-29T08:01:38.693" v="5" actId="478"/>
          <ac:picMkLst>
            <pc:docMk/>
            <pc:sldMk cId="3389847236" sldId="1554"/>
            <ac:picMk id="9" creationId="{BA375083-3FCD-6C2E-F893-5A23BB5B60D3}"/>
          </ac:picMkLst>
        </pc:picChg>
        <pc:picChg chg="add mod">
          <ac:chgData name="Jesse Chou" userId="c0f7b8261c6e93eb" providerId="LiveId" clId="{E333CD18-DBB3-4194-83F6-443D4338C347}" dt="2025-06-29T08:03:34.075" v="16" actId="14100"/>
          <ac:picMkLst>
            <pc:docMk/>
            <pc:sldMk cId="3389847236" sldId="1554"/>
            <ac:picMk id="11" creationId="{128F7D72-3381-4C24-F663-C2C53FBED5F0}"/>
          </ac:picMkLst>
        </pc:picChg>
        <pc:picChg chg="del">
          <ac:chgData name="Jesse Chou" userId="c0f7b8261c6e93eb" providerId="LiveId" clId="{E333CD18-DBB3-4194-83F6-443D4338C347}" dt="2025-06-29T08:02:35.969" v="12" actId="478"/>
          <ac:picMkLst>
            <pc:docMk/>
            <pc:sldMk cId="3389847236" sldId="1554"/>
            <ac:picMk id="12" creationId="{B51B9573-A5BD-5DFF-4F23-F4D29043D47F}"/>
          </ac:picMkLst>
        </pc:picChg>
      </pc:sldChg>
      <pc:sldChg chg="addSp delSp modSp mod">
        <pc:chgData name="Jesse Chou" userId="c0f7b8261c6e93eb" providerId="LiveId" clId="{E333CD18-DBB3-4194-83F6-443D4338C347}" dt="2025-06-29T08:11:26.500" v="116" actId="1076"/>
        <pc:sldMkLst>
          <pc:docMk/>
          <pc:sldMk cId="2920370183" sldId="1555"/>
        </pc:sldMkLst>
        <pc:picChg chg="add mod">
          <ac:chgData name="Jesse Chou" userId="c0f7b8261c6e93eb" providerId="LiveId" clId="{E333CD18-DBB3-4194-83F6-443D4338C347}" dt="2025-06-29T08:11:19.424" v="113" actId="14100"/>
          <ac:picMkLst>
            <pc:docMk/>
            <pc:sldMk cId="2920370183" sldId="1555"/>
            <ac:picMk id="5" creationId="{226E945B-191A-7495-2A28-B180E2D7648D}"/>
          </ac:picMkLst>
        </pc:picChg>
        <pc:picChg chg="del">
          <ac:chgData name="Jesse Chou" userId="c0f7b8261c6e93eb" providerId="LiveId" clId="{E333CD18-DBB3-4194-83F6-443D4338C347}" dt="2025-06-29T08:09:59.192" v="101" actId="478"/>
          <ac:picMkLst>
            <pc:docMk/>
            <pc:sldMk cId="2920370183" sldId="1555"/>
            <ac:picMk id="6" creationId="{0FB4EBB7-54FB-872E-5B78-B4C5ABCF467C}"/>
          </ac:picMkLst>
        </pc:picChg>
        <pc:picChg chg="del mod">
          <ac:chgData name="Jesse Chou" userId="c0f7b8261c6e93eb" providerId="LiveId" clId="{E333CD18-DBB3-4194-83F6-443D4338C347}" dt="2025-06-29T08:10:17.950" v="108" actId="478"/>
          <ac:picMkLst>
            <pc:docMk/>
            <pc:sldMk cId="2920370183" sldId="1555"/>
            <ac:picMk id="8" creationId="{B083C2EC-FC01-EC76-8C44-3029227D6745}"/>
          </ac:picMkLst>
        </pc:picChg>
        <pc:picChg chg="add mod">
          <ac:chgData name="Jesse Chou" userId="c0f7b8261c6e93eb" providerId="LiveId" clId="{E333CD18-DBB3-4194-83F6-443D4338C347}" dt="2025-06-29T08:11:26.500" v="116" actId="1076"/>
          <ac:picMkLst>
            <pc:docMk/>
            <pc:sldMk cId="2920370183" sldId="1555"/>
            <ac:picMk id="9" creationId="{43D1B532-9870-D80A-3199-0218EE5E032D}"/>
          </ac:picMkLst>
        </pc:picChg>
      </pc:sldChg>
      <pc:sldChg chg="addSp delSp modSp mod">
        <pc:chgData name="Jesse Chou" userId="c0f7b8261c6e93eb" providerId="LiveId" clId="{E333CD18-DBB3-4194-83F6-443D4338C347}" dt="2025-06-29T08:23:42.433" v="154" actId="20577"/>
        <pc:sldMkLst>
          <pc:docMk/>
          <pc:sldMk cId="747587632" sldId="1557"/>
        </pc:sldMkLst>
        <pc:spChg chg="mod">
          <ac:chgData name="Jesse Chou" userId="c0f7b8261c6e93eb" providerId="LiveId" clId="{E333CD18-DBB3-4194-83F6-443D4338C347}" dt="2025-06-29T08:23:42.433" v="154" actId="20577"/>
          <ac:spMkLst>
            <pc:docMk/>
            <pc:sldMk cId="747587632" sldId="1557"/>
            <ac:spMk id="3" creationId="{7C5923E7-5864-40FA-8AFE-A3C2F337ED54}"/>
          </ac:spMkLst>
        </pc:spChg>
        <pc:picChg chg="add mod">
          <ac:chgData name="Jesse Chou" userId="c0f7b8261c6e93eb" providerId="LiveId" clId="{E333CD18-DBB3-4194-83F6-443D4338C347}" dt="2025-06-29T08:19:17.460" v="121" actId="14100"/>
          <ac:picMkLst>
            <pc:docMk/>
            <pc:sldMk cId="747587632" sldId="1557"/>
            <ac:picMk id="5" creationId="{6CE299EB-EDC0-366C-E379-182D51014AB1}"/>
          </ac:picMkLst>
        </pc:picChg>
        <pc:picChg chg="del">
          <ac:chgData name="Jesse Chou" userId="c0f7b8261c6e93eb" providerId="LiveId" clId="{E333CD18-DBB3-4194-83F6-443D4338C347}" dt="2025-06-29T08:20:19.947" v="127" actId="478"/>
          <ac:picMkLst>
            <pc:docMk/>
            <pc:sldMk cId="747587632" sldId="1557"/>
            <ac:picMk id="6" creationId="{12A52237-1EC0-5418-0214-A3E47192E9E2}"/>
          </ac:picMkLst>
        </pc:picChg>
        <pc:picChg chg="add mod">
          <ac:chgData name="Jesse Chou" userId="c0f7b8261c6e93eb" providerId="LiveId" clId="{E333CD18-DBB3-4194-83F6-443D4338C347}" dt="2025-06-29T08:20:12.714" v="126" actId="14100"/>
          <ac:picMkLst>
            <pc:docMk/>
            <pc:sldMk cId="747587632" sldId="1557"/>
            <ac:picMk id="8" creationId="{C280AC47-231E-9A79-11C6-CD4527918D37}"/>
          </ac:picMkLst>
        </pc:picChg>
        <pc:picChg chg="del">
          <ac:chgData name="Jesse Chou" userId="c0f7b8261c6e93eb" providerId="LiveId" clId="{E333CD18-DBB3-4194-83F6-443D4338C347}" dt="2025-06-29T08:19:06.986" v="117" actId="478"/>
          <ac:picMkLst>
            <pc:docMk/>
            <pc:sldMk cId="747587632" sldId="1557"/>
            <ac:picMk id="9" creationId="{6A349E84-9BE2-55BB-EBBE-E364D065288C}"/>
          </ac:picMkLst>
        </pc:picChg>
        <pc:picChg chg="add mod">
          <ac:chgData name="Jesse Chou" userId="c0f7b8261c6e93eb" providerId="LiveId" clId="{E333CD18-DBB3-4194-83F6-443D4338C347}" dt="2025-06-29T08:21:30.837" v="131" actId="14100"/>
          <ac:picMkLst>
            <pc:docMk/>
            <pc:sldMk cId="747587632" sldId="1557"/>
            <ac:picMk id="14" creationId="{E65AFA13-70A2-8C28-A2FB-A202D7344306}"/>
          </ac:picMkLst>
        </pc:picChg>
        <pc:picChg chg="del">
          <ac:chgData name="Jesse Chou" userId="c0f7b8261c6e93eb" providerId="LiveId" clId="{E333CD18-DBB3-4194-83F6-443D4338C347}" dt="2025-06-29T08:19:20.171" v="122" actId="478"/>
          <ac:picMkLst>
            <pc:docMk/>
            <pc:sldMk cId="747587632" sldId="1557"/>
            <ac:picMk id="15" creationId="{41AA436E-4685-2621-423F-9ED95D5C87C6}"/>
          </ac:picMkLst>
        </pc:picChg>
      </pc:sldChg>
      <pc:sldChg chg="addSp delSp modSp mod">
        <pc:chgData name="Jesse Chou" userId="c0f7b8261c6e93eb" providerId="LiveId" clId="{E333CD18-DBB3-4194-83F6-443D4338C347}" dt="2025-06-29T08:09:17.017" v="100" actId="14100"/>
        <pc:sldMkLst>
          <pc:docMk/>
          <pc:sldMk cId="3545279510" sldId="1558"/>
        </pc:sldMkLst>
        <pc:picChg chg="del">
          <ac:chgData name="Jesse Chou" userId="c0f7b8261c6e93eb" providerId="LiveId" clId="{E333CD18-DBB3-4194-83F6-443D4338C347}" dt="2025-06-29T08:06:58.528" v="78" actId="478"/>
          <ac:picMkLst>
            <pc:docMk/>
            <pc:sldMk cId="3545279510" sldId="1558"/>
            <ac:picMk id="5" creationId="{F6EBAA0E-4693-0785-A386-1E14137DF3DD}"/>
          </ac:picMkLst>
        </pc:picChg>
        <pc:picChg chg="add mod">
          <ac:chgData name="Jesse Chou" userId="c0f7b8261c6e93eb" providerId="LiveId" clId="{E333CD18-DBB3-4194-83F6-443D4338C347}" dt="2025-06-29T08:07:20.484" v="85" actId="14100"/>
          <ac:picMkLst>
            <pc:docMk/>
            <pc:sldMk cId="3545279510" sldId="1558"/>
            <ac:picMk id="6" creationId="{BA2DC020-A6F5-6048-CCB1-3A985ADFA181}"/>
          </ac:picMkLst>
        </pc:picChg>
        <pc:picChg chg="del">
          <ac:chgData name="Jesse Chou" userId="c0f7b8261c6e93eb" providerId="LiveId" clId="{E333CD18-DBB3-4194-83F6-443D4338C347}" dt="2025-06-29T08:07:23.575" v="86" actId="478"/>
          <ac:picMkLst>
            <pc:docMk/>
            <pc:sldMk cId="3545279510" sldId="1558"/>
            <ac:picMk id="8" creationId="{A303436A-F18B-CF9E-FE8F-46EA885AE83B}"/>
          </ac:picMkLst>
        </pc:picChg>
        <pc:picChg chg="add mod">
          <ac:chgData name="Jesse Chou" userId="c0f7b8261c6e93eb" providerId="LiveId" clId="{E333CD18-DBB3-4194-83F6-443D4338C347}" dt="2025-06-29T08:09:17.017" v="100" actId="14100"/>
          <ac:picMkLst>
            <pc:docMk/>
            <pc:sldMk cId="3545279510" sldId="1558"/>
            <ac:picMk id="9" creationId="{40100D9D-4989-A6A4-4450-27659A5F7BDB}"/>
          </ac:picMkLst>
        </pc:picChg>
        <pc:picChg chg="del">
          <ac:chgData name="Jesse Chou" userId="c0f7b8261c6e93eb" providerId="LiveId" clId="{E333CD18-DBB3-4194-83F6-443D4338C347}" dt="2025-06-29T08:08:01.056" v="91" actId="478"/>
          <ac:picMkLst>
            <pc:docMk/>
            <pc:sldMk cId="3545279510" sldId="1558"/>
            <ac:picMk id="13" creationId="{1453912A-CA35-03DE-D2B3-74F321792D8C}"/>
          </ac:picMkLst>
        </pc:picChg>
        <pc:picChg chg="add mod">
          <ac:chgData name="Jesse Chou" userId="c0f7b8261c6e93eb" providerId="LiveId" clId="{E333CD18-DBB3-4194-83F6-443D4338C347}" dt="2025-06-29T08:09:14.895" v="99" actId="14100"/>
          <ac:picMkLst>
            <pc:docMk/>
            <pc:sldMk cId="3545279510" sldId="1558"/>
            <ac:picMk id="15" creationId="{FD87FA77-1629-5C57-A7AB-0976735DB3C9}"/>
          </ac:picMkLst>
        </pc:picChg>
      </pc:sldChg>
    </pc:docChg>
  </pc:docChgLst>
</pc:chgInfo>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00"/>
            </a:pPr>
            <a:r>
              <a:rPr lang="en-US" altLang="zh-TW" sz="1100"/>
              <a:t>US IG</a:t>
            </a:r>
            <a:r>
              <a:rPr lang="en-US" altLang="zh-TW" sz="1100" baseline="0"/>
              <a:t> Cash Bond </a:t>
            </a:r>
            <a:r>
              <a:rPr lang="en-US" altLang="en-US" sz="1100" baseline="0"/>
              <a:t>Credit Spread</a:t>
            </a:r>
            <a:endParaRPr lang="en-US" altLang="en-US" sz="1100"/>
          </a:p>
        </c:rich>
      </c:tx>
      <c:layout>
        <c:manualLayout>
          <c:xMode val="edge"/>
          <c:yMode val="edge"/>
          <c:x val="2.7951706425129026E-2"/>
          <c:y val="4.7832590453029244E-3"/>
        </c:manualLayout>
      </c:layout>
      <c:overlay val="0"/>
    </c:title>
    <c:autoTitleDeleted val="0"/>
    <c:plotArea>
      <c:layout>
        <c:manualLayout>
          <c:layoutTarget val="inner"/>
          <c:xMode val="edge"/>
          <c:yMode val="edge"/>
          <c:x val="7.5433556988922262E-2"/>
          <c:y val="0.12369884525723859"/>
          <c:w val="0.85795481686549946"/>
          <c:h val="0.6855924282892486"/>
        </c:manualLayout>
      </c:layout>
      <c:lineChart>
        <c:grouping val="standard"/>
        <c:varyColors val="0"/>
        <c:ser>
          <c:idx val="0"/>
          <c:order val="0"/>
          <c:tx>
            <c:strRef>
              <c:f>US_Corp!$Q$4</c:f>
              <c:strCache>
                <c:ptCount val="1"/>
                <c:pt idx="0">
                  <c:v>JP Morgan US High Grade Spread</c:v>
                </c:pt>
              </c:strCache>
            </c:strRef>
          </c:tx>
          <c:marker>
            <c:symbol val="none"/>
          </c:marker>
          <c:cat>
            <c:numRef>
              <c:f>US_Corp!$Q$7:$Q$679</c:f>
              <c:numCache>
                <c:formatCode>m/d/yyyy</c:formatCode>
                <c:ptCount val="673"/>
                <c:pt idx="0">
                  <c:v>45835</c:v>
                </c:pt>
                <c:pt idx="1">
                  <c:v>45834</c:v>
                </c:pt>
                <c:pt idx="2">
                  <c:v>45833</c:v>
                </c:pt>
                <c:pt idx="3">
                  <c:v>45832</c:v>
                </c:pt>
                <c:pt idx="4">
                  <c:v>45831</c:v>
                </c:pt>
                <c:pt idx="5">
                  <c:v>45828</c:v>
                </c:pt>
                <c:pt idx="6">
                  <c:v>45826</c:v>
                </c:pt>
                <c:pt idx="7">
                  <c:v>45825</c:v>
                </c:pt>
                <c:pt idx="8">
                  <c:v>45824</c:v>
                </c:pt>
                <c:pt idx="9">
                  <c:v>45821</c:v>
                </c:pt>
                <c:pt idx="10">
                  <c:v>45820</c:v>
                </c:pt>
                <c:pt idx="11">
                  <c:v>45819</c:v>
                </c:pt>
                <c:pt idx="12">
                  <c:v>45818</c:v>
                </c:pt>
                <c:pt idx="13">
                  <c:v>45817</c:v>
                </c:pt>
                <c:pt idx="14">
                  <c:v>45814</c:v>
                </c:pt>
                <c:pt idx="15">
                  <c:v>45813</c:v>
                </c:pt>
                <c:pt idx="16">
                  <c:v>45812</c:v>
                </c:pt>
                <c:pt idx="17">
                  <c:v>45811</c:v>
                </c:pt>
                <c:pt idx="18">
                  <c:v>45810</c:v>
                </c:pt>
                <c:pt idx="19">
                  <c:v>45807</c:v>
                </c:pt>
                <c:pt idx="20">
                  <c:v>45806</c:v>
                </c:pt>
                <c:pt idx="21">
                  <c:v>45805</c:v>
                </c:pt>
                <c:pt idx="22">
                  <c:v>45804</c:v>
                </c:pt>
                <c:pt idx="23">
                  <c:v>45800</c:v>
                </c:pt>
                <c:pt idx="24">
                  <c:v>45799</c:v>
                </c:pt>
                <c:pt idx="25">
                  <c:v>45798</c:v>
                </c:pt>
                <c:pt idx="26">
                  <c:v>45797</c:v>
                </c:pt>
                <c:pt idx="27">
                  <c:v>45796</c:v>
                </c:pt>
                <c:pt idx="28">
                  <c:v>45793</c:v>
                </c:pt>
                <c:pt idx="29">
                  <c:v>45792</c:v>
                </c:pt>
                <c:pt idx="30">
                  <c:v>45791</c:v>
                </c:pt>
                <c:pt idx="31">
                  <c:v>45790</c:v>
                </c:pt>
                <c:pt idx="32">
                  <c:v>45789</c:v>
                </c:pt>
                <c:pt idx="33">
                  <c:v>45786</c:v>
                </c:pt>
                <c:pt idx="34">
                  <c:v>45785</c:v>
                </c:pt>
                <c:pt idx="35">
                  <c:v>45784</c:v>
                </c:pt>
                <c:pt idx="36">
                  <c:v>45783</c:v>
                </c:pt>
                <c:pt idx="37">
                  <c:v>45782</c:v>
                </c:pt>
                <c:pt idx="38">
                  <c:v>45779</c:v>
                </c:pt>
                <c:pt idx="39">
                  <c:v>45778</c:v>
                </c:pt>
                <c:pt idx="40">
                  <c:v>45777</c:v>
                </c:pt>
                <c:pt idx="41">
                  <c:v>45776</c:v>
                </c:pt>
                <c:pt idx="42">
                  <c:v>45775</c:v>
                </c:pt>
                <c:pt idx="43">
                  <c:v>45772</c:v>
                </c:pt>
                <c:pt idx="44">
                  <c:v>45771</c:v>
                </c:pt>
                <c:pt idx="45">
                  <c:v>45770</c:v>
                </c:pt>
                <c:pt idx="46">
                  <c:v>45769</c:v>
                </c:pt>
                <c:pt idx="47">
                  <c:v>45768</c:v>
                </c:pt>
                <c:pt idx="48">
                  <c:v>45764</c:v>
                </c:pt>
                <c:pt idx="49">
                  <c:v>45763</c:v>
                </c:pt>
                <c:pt idx="50">
                  <c:v>45762</c:v>
                </c:pt>
                <c:pt idx="51">
                  <c:v>45761</c:v>
                </c:pt>
                <c:pt idx="52">
                  <c:v>45758</c:v>
                </c:pt>
                <c:pt idx="53">
                  <c:v>45757</c:v>
                </c:pt>
                <c:pt idx="54">
                  <c:v>45756</c:v>
                </c:pt>
                <c:pt idx="55">
                  <c:v>45755</c:v>
                </c:pt>
                <c:pt idx="56">
                  <c:v>45754</c:v>
                </c:pt>
                <c:pt idx="57">
                  <c:v>45751</c:v>
                </c:pt>
                <c:pt idx="58">
                  <c:v>45750</c:v>
                </c:pt>
                <c:pt idx="59">
                  <c:v>45749</c:v>
                </c:pt>
                <c:pt idx="60">
                  <c:v>45748</c:v>
                </c:pt>
                <c:pt idx="61">
                  <c:v>45747</c:v>
                </c:pt>
                <c:pt idx="62">
                  <c:v>45744</c:v>
                </c:pt>
                <c:pt idx="63">
                  <c:v>45743</c:v>
                </c:pt>
                <c:pt idx="64">
                  <c:v>45742</c:v>
                </c:pt>
                <c:pt idx="65">
                  <c:v>45741</c:v>
                </c:pt>
                <c:pt idx="66">
                  <c:v>45740</c:v>
                </c:pt>
                <c:pt idx="67">
                  <c:v>45737</c:v>
                </c:pt>
                <c:pt idx="68">
                  <c:v>45736</c:v>
                </c:pt>
                <c:pt idx="69">
                  <c:v>45735</c:v>
                </c:pt>
                <c:pt idx="70">
                  <c:v>45734</c:v>
                </c:pt>
                <c:pt idx="71">
                  <c:v>45733</c:v>
                </c:pt>
                <c:pt idx="72">
                  <c:v>45730</c:v>
                </c:pt>
                <c:pt idx="73">
                  <c:v>45729</c:v>
                </c:pt>
                <c:pt idx="74">
                  <c:v>45728</c:v>
                </c:pt>
                <c:pt idx="75">
                  <c:v>45727</c:v>
                </c:pt>
                <c:pt idx="76">
                  <c:v>45726</c:v>
                </c:pt>
                <c:pt idx="77">
                  <c:v>45723</c:v>
                </c:pt>
                <c:pt idx="78">
                  <c:v>45722</c:v>
                </c:pt>
                <c:pt idx="79">
                  <c:v>45721</c:v>
                </c:pt>
                <c:pt idx="80">
                  <c:v>45720</c:v>
                </c:pt>
                <c:pt idx="81">
                  <c:v>45719</c:v>
                </c:pt>
                <c:pt idx="82">
                  <c:v>45716</c:v>
                </c:pt>
                <c:pt idx="83">
                  <c:v>45715</c:v>
                </c:pt>
                <c:pt idx="84">
                  <c:v>45714</c:v>
                </c:pt>
                <c:pt idx="85">
                  <c:v>45713</c:v>
                </c:pt>
                <c:pt idx="86">
                  <c:v>45712</c:v>
                </c:pt>
                <c:pt idx="87">
                  <c:v>45709</c:v>
                </c:pt>
                <c:pt idx="88">
                  <c:v>45708</c:v>
                </c:pt>
                <c:pt idx="89">
                  <c:v>45707</c:v>
                </c:pt>
                <c:pt idx="90">
                  <c:v>45706</c:v>
                </c:pt>
                <c:pt idx="91">
                  <c:v>45702</c:v>
                </c:pt>
                <c:pt idx="92">
                  <c:v>45701</c:v>
                </c:pt>
                <c:pt idx="93">
                  <c:v>45700</c:v>
                </c:pt>
                <c:pt idx="94">
                  <c:v>45699</c:v>
                </c:pt>
                <c:pt idx="95">
                  <c:v>45698</c:v>
                </c:pt>
                <c:pt idx="96">
                  <c:v>45695</c:v>
                </c:pt>
                <c:pt idx="97">
                  <c:v>45694</c:v>
                </c:pt>
                <c:pt idx="98">
                  <c:v>45693</c:v>
                </c:pt>
                <c:pt idx="99">
                  <c:v>45692</c:v>
                </c:pt>
                <c:pt idx="100">
                  <c:v>45691</c:v>
                </c:pt>
                <c:pt idx="101">
                  <c:v>45688</c:v>
                </c:pt>
                <c:pt idx="102">
                  <c:v>45687</c:v>
                </c:pt>
                <c:pt idx="103">
                  <c:v>45686</c:v>
                </c:pt>
                <c:pt idx="104">
                  <c:v>45685</c:v>
                </c:pt>
                <c:pt idx="105">
                  <c:v>45684</c:v>
                </c:pt>
                <c:pt idx="106">
                  <c:v>45681</c:v>
                </c:pt>
                <c:pt idx="107">
                  <c:v>45680</c:v>
                </c:pt>
                <c:pt idx="108">
                  <c:v>45679</c:v>
                </c:pt>
                <c:pt idx="109">
                  <c:v>45678</c:v>
                </c:pt>
                <c:pt idx="110">
                  <c:v>45674</c:v>
                </c:pt>
                <c:pt idx="111">
                  <c:v>45673</c:v>
                </c:pt>
                <c:pt idx="112">
                  <c:v>45672</c:v>
                </c:pt>
                <c:pt idx="113">
                  <c:v>45671</c:v>
                </c:pt>
                <c:pt idx="114">
                  <c:v>45670</c:v>
                </c:pt>
                <c:pt idx="115">
                  <c:v>45667</c:v>
                </c:pt>
                <c:pt idx="116">
                  <c:v>45666</c:v>
                </c:pt>
                <c:pt idx="117">
                  <c:v>45665</c:v>
                </c:pt>
                <c:pt idx="118">
                  <c:v>45664</c:v>
                </c:pt>
                <c:pt idx="119">
                  <c:v>45663</c:v>
                </c:pt>
                <c:pt idx="120">
                  <c:v>45660</c:v>
                </c:pt>
                <c:pt idx="121">
                  <c:v>45659</c:v>
                </c:pt>
                <c:pt idx="122">
                  <c:v>45657</c:v>
                </c:pt>
                <c:pt idx="123">
                  <c:v>45656</c:v>
                </c:pt>
                <c:pt idx="124">
                  <c:v>45653</c:v>
                </c:pt>
                <c:pt idx="125">
                  <c:v>45652</c:v>
                </c:pt>
                <c:pt idx="126">
                  <c:v>45650</c:v>
                </c:pt>
                <c:pt idx="127">
                  <c:v>45649</c:v>
                </c:pt>
                <c:pt idx="128">
                  <c:v>45646</c:v>
                </c:pt>
                <c:pt idx="129">
                  <c:v>45645</c:v>
                </c:pt>
                <c:pt idx="130">
                  <c:v>45644</c:v>
                </c:pt>
                <c:pt idx="131">
                  <c:v>45643</c:v>
                </c:pt>
                <c:pt idx="132">
                  <c:v>45642</c:v>
                </c:pt>
                <c:pt idx="133">
                  <c:v>45639</c:v>
                </c:pt>
                <c:pt idx="134">
                  <c:v>45638</c:v>
                </c:pt>
                <c:pt idx="135">
                  <c:v>45637</c:v>
                </c:pt>
                <c:pt idx="136">
                  <c:v>45636</c:v>
                </c:pt>
                <c:pt idx="137">
                  <c:v>45635</c:v>
                </c:pt>
                <c:pt idx="138">
                  <c:v>45632</c:v>
                </c:pt>
                <c:pt idx="139">
                  <c:v>45631</c:v>
                </c:pt>
                <c:pt idx="140">
                  <c:v>45630</c:v>
                </c:pt>
                <c:pt idx="141">
                  <c:v>45629</c:v>
                </c:pt>
                <c:pt idx="142">
                  <c:v>45628</c:v>
                </c:pt>
                <c:pt idx="143">
                  <c:v>45625</c:v>
                </c:pt>
                <c:pt idx="144">
                  <c:v>45623</c:v>
                </c:pt>
                <c:pt idx="145">
                  <c:v>45622</c:v>
                </c:pt>
                <c:pt idx="146">
                  <c:v>45621</c:v>
                </c:pt>
                <c:pt idx="147">
                  <c:v>45618</c:v>
                </c:pt>
                <c:pt idx="148">
                  <c:v>45617</c:v>
                </c:pt>
                <c:pt idx="149">
                  <c:v>45616</c:v>
                </c:pt>
                <c:pt idx="150">
                  <c:v>45615</c:v>
                </c:pt>
                <c:pt idx="151">
                  <c:v>45614</c:v>
                </c:pt>
                <c:pt idx="152">
                  <c:v>45611</c:v>
                </c:pt>
                <c:pt idx="153">
                  <c:v>45610</c:v>
                </c:pt>
                <c:pt idx="154">
                  <c:v>45609</c:v>
                </c:pt>
                <c:pt idx="155">
                  <c:v>45608</c:v>
                </c:pt>
                <c:pt idx="156">
                  <c:v>45604</c:v>
                </c:pt>
                <c:pt idx="157">
                  <c:v>45603</c:v>
                </c:pt>
                <c:pt idx="158">
                  <c:v>45602</c:v>
                </c:pt>
                <c:pt idx="159">
                  <c:v>45601</c:v>
                </c:pt>
                <c:pt idx="160">
                  <c:v>45600</c:v>
                </c:pt>
                <c:pt idx="161">
                  <c:v>45597</c:v>
                </c:pt>
                <c:pt idx="162">
                  <c:v>45596</c:v>
                </c:pt>
                <c:pt idx="163">
                  <c:v>45595</c:v>
                </c:pt>
                <c:pt idx="164">
                  <c:v>45594</c:v>
                </c:pt>
                <c:pt idx="165">
                  <c:v>45593</c:v>
                </c:pt>
                <c:pt idx="166">
                  <c:v>45590</c:v>
                </c:pt>
                <c:pt idx="167">
                  <c:v>45589</c:v>
                </c:pt>
                <c:pt idx="168">
                  <c:v>45588</c:v>
                </c:pt>
                <c:pt idx="169">
                  <c:v>45587</c:v>
                </c:pt>
                <c:pt idx="170">
                  <c:v>45586</c:v>
                </c:pt>
                <c:pt idx="171">
                  <c:v>45583</c:v>
                </c:pt>
                <c:pt idx="172">
                  <c:v>45582</c:v>
                </c:pt>
                <c:pt idx="173">
                  <c:v>45581</c:v>
                </c:pt>
                <c:pt idx="174">
                  <c:v>45580</c:v>
                </c:pt>
                <c:pt idx="175">
                  <c:v>45576</c:v>
                </c:pt>
                <c:pt idx="176">
                  <c:v>45575</c:v>
                </c:pt>
                <c:pt idx="177">
                  <c:v>45574</c:v>
                </c:pt>
                <c:pt idx="178">
                  <c:v>45573</c:v>
                </c:pt>
                <c:pt idx="179">
                  <c:v>45572</c:v>
                </c:pt>
                <c:pt idx="180">
                  <c:v>45569</c:v>
                </c:pt>
                <c:pt idx="181">
                  <c:v>45568</c:v>
                </c:pt>
                <c:pt idx="182">
                  <c:v>45567</c:v>
                </c:pt>
                <c:pt idx="183">
                  <c:v>45566</c:v>
                </c:pt>
                <c:pt idx="184">
                  <c:v>45565</c:v>
                </c:pt>
                <c:pt idx="185">
                  <c:v>45562</c:v>
                </c:pt>
                <c:pt idx="186">
                  <c:v>45561</c:v>
                </c:pt>
                <c:pt idx="187">
                  <c:v>45560</c:v>
                </c:pt>
                <c:pt idx="188">
                  <c:v>45559</c:v>
                </c:pt>
                <c:pt idx="189">
                  <c:v>45558</c:v>
                </c:pt>
                <c:pt idx="190">
                  <c:v>45555</c:v>
                </c:pt>
                <c:pt idx="191">
                  <c:v>45554</c:v>
                </c:pt>
                <c:pt idx="192">
                  <c:v>45553</c:v>
                </c:pt>
                <c:pt idx="193">
                  <c:v>45552</c:v>
                </c:pt>
                <c:pt idx="194">
                  <c:v>45551</c:v>
                </c:pt>
                <c:pt idx="195">
                  <c:v>45548</c:v>
                </c:pt>
                <c:pt idx="196">
                  <c:v>45547</c:v>
                </c:pt>
                <c:pt idx="197">
                  <c:v>45546</c:v>
                </c:pt>
                <c:pt idx="198">
                  <c:v>45545</c:v>
                </c:pt>
                <c:pt idx="199">
                  <c:v>45544</c:v>
                </c:pt>
                <c:pt idx="200">
                  <c:v>45541</c:v>
                </c:pt>
                <c:pt idx="201">
                  <c:v>45540</c:v>
                </c:pt>
                <c:pt idx="202">
                  <c:v>45539</c:v>
                </c:pt>
                <c:pt idx="203">
                  <c:v>45538</c:v>
                </c:pt>
                <c:pt idx="204">
                  <c:v>45534</c:v>
                </c:pt>
                <c:pt idx="205">
                  <c:v>45533</c:v>
                </c:pt>
                <c:pt idx="206">
                  <c:v>45532</c:v>
                </c:pt>
                <c:pt idx="207">
                  <c:v>45531</c:v>
                </c:pt>
                <c:pt idx="208">
                  <c:v>45530</c:v>
                </c:pt>
                <c:pt idx="209">
                  <c:v>45527</c:v>
                </c:pt>
                <c:pt idx="210">
                  <c:v>45526</c:v>
                </c:pt>
                <c:pt idx="211">
                  <c:v>45525</c:v>
                </c:pt>
                <c:pt idx="212">
                  <c:v>45524</c:v>
                </c:pt>
                <c:pt idx="213">
                  <c:v>45523</c:v>
                </c:pt>
                <c:pt idx="214">
                  <c:v>45520</c:v>
                </c:pt>
                <c:pt idx="215">
                  <c:v>45519</c:v>
                </c:pt>
                <c:pt idx="216">
                  <c:v>45518</c:v>
                </c:pt>
                <c:pt idx="217">
                  <c:v>45517</c:v>
                </c:pt>
                <c:pt idx="218">
                  <c:v>45516</c:v>
                </c:pt>
                <c:pt idx="219">
                  <c:v>45513</c:v>
                </c:pt>
                <c:pt idx="220">
                  <c:v>45512</c:v>
                </c:pt>
                <c:pt idx="221">
                  <c:v>45511</c:v>
                </c:pt>
                <c:pt idx="222">
                  <c:v>45510</c:v>
                </c:pt>
                <c:pt idx="223">
                  <c:v>45509</c:v>
                </c:pt>
                <c:pt idx="224">
                  <c:v>45506</c:v>
                </c:pt>
                <c:pt idx="225">
                  <c:v>45505</c:v>
                </c:pt>
                <c:pt idx="226">
                  <c:v>45504</c:v>
                </c:pt>
                <c:pt idx="227">
                  <c:v>45503</c:v>
                </c:pt>
                <c:pt idx="228">
                  <c:v>45502</c:v>
                </c:pt>
                <c:pt idx="229">
                  <c:v>45499</c:v>
                </c:pt>
                <c:pt idx="230">
                  <c:v>45498</c:v>
                </c:pt>
                <c:pt idx="231">
                  <c:v>45497</c:v>
                </c:pt>
                <c:pt idx="232">
                  <c:v>45496</c:v>
                </c:pt>
                <c:pt idx="233">
                  <c:v>45495</c:v>
                </c:pt>
                <c:pt idx="234">
                  <c:v>45492</c:v>
                </c:pt>
                <c:pt idx="235">
                  <c:v>45491</c:v>
                </c:pt>
                <c:pt idx="236">
                  <c:v>45490</c:v>
                </c:pt>
                <c:pt idx="237">
                  <c:v>45489</c:v>
                </c:pt>
                <c:pt idx="238">
                  <c:v>45488</c:v>
                </c:pt>
                <c:pt idx="239">
                  <c:v>45485</c:v>
                </c:pt>
                <c:pt idx="240">
                  <c:v>45484</c:v>
                </c:pt>
                <c:pt idx="241">
                  <c:v>45483</c:v>
                </c:pt>
                <c:pt idx="242">
                  <c:v>45482</c:v>
                </c:pt>
                <c:pt idx="243">
                  <c:v>45481</c:v>
                </c:pt>
                <c:pt idx="244">
                  <c:v>45478</c:v>
                </c:pt>
                <c:pt idx="245">
                  <c:v>45476</c:v>
                </c:pt>
                <c:pt idx="246">
                  <c:v>45475</c:v>
                </c:pt>
                <c:pt idx="247">
                  <c:v>45474</c:v>
                </c:pt>
                <c:pt idx="248">
                  <c:v>45471</c:v>
                </c:pt>
                <c:pt idx="249">
                  <c:v>45470</c:v>
                </c:pt>
                <c:pt idx="250">
                  <c:v>45469</c:v>
                </c:pt>
                <c:pt idx="251">
                  <c:v>45468</c:v>
                </c:pt>
                <c:pt idx="252">
                  <c:v>45467</c:v>
                </c:pt>
                <c:pt idx="253">
                  <c:v>45464</c:v>
                </c:pt>
                <c:pt idx="254">
                  <c:v>45463</c:v>
                </c:pt>
                <c:pt idx="255">
                  <c:v>45461</c:v>
                </c:pt>
                <c:pt idx="256">
                  <c:v>45460</c:v>
                </c:pt>
                <c:pt idx="257">
                  <c:v>45457</c:v>
                </c:pt>
                <c:pt idx="258">
                  <c:v>45456</c:v>
                </c:pt>
                <c:pt idx="259">
                  <c:v>45455</c:v>
                </c:pt>
                <c:pt idx="260">
                  <c:v>45454</c:v>
                </c:pt>
                <c:pt idx="261">
                  <c:v>45453</c:v>
                </c:pt>
                <c:pt idx="262">
                  <c:v>45450</c:v>
                </c:pt>
                <c:pt idx="263">
                  <c:v>45449</c:v>
                </c:pt>
                <c:pt idx="264">
                  <c:v>45448</c:v>
                </c:pt>
                <c:pt idx="265">
                  <c:v>45447</c:v>
                </c:pt>
                <c:pt idx="266">
                  <c:v>45446</c:v>
                </c:pt>
                <c:pt idx="267">
                  <c:v>45443</c:v>
                </c:pt>
                <c:pt idx="268">
                  <c:v>45442</c:v>
                </c:pt>
                <c:pt idx="269">
                  <c:v>45441</c:v>
                </c:pt>
                <c:pt idx="270">
                  <c:v>45440</c:v>
                </c:pt>
                <c:pt idx="271">
                  <c:v>45436</c:v>
                </c:pt>
                <c:pt idx="272">
                  <c:v>45435</c:v>
                </c:pt>
                <c:pt idx="273">
                  <c:v>45434</c:v>
                </c:pt>
                <c:pt idx="274">
                  <c:v>45433</c:v>
                </c:pt>
                <c:pt idx="275">
                  <c:v>45432</c:v>
                </c:pt>
                <c:pt idx="276">
                  <c:v>45429</c:v>
                </c:pt>
                <c:pt idx="277">
                  <c:v>45428</c:v>
                </c:pt>
                <c:pt idx="278">
                  <c:v>45427</c:v>
                </c:pt>
                <c:pt idx="279">
                  <c:v>45426</c:v>
                </c:pt>
                <c:pt idx="280">
                  <c:v>45425</c:v>
                </c:pt>
                <c:pt idx="281">
                  <c:v>45422</c:v>
                </c:pt>
                <c:pt idx="282">
                  <c:v>45421</c:v>
                </c:pt>
                <c:pt idx="283">
                  <c:v>45420</c:v>
                </c:pt>
                <c:pt idx="284">
                  <c:v>45419</c:v>
                </c:pt>
                <c:pt idx="285">
                  <c:v>45418</c:v>
                </c:pt>
                <c:pt idx="286">
                  <c:v>45415</c:v>
                </c:pt>
                <c:pt idx="287">
                  <c:v>45414</c:v>
                </c:pt>
                <c:pt idx="288">
                  <c:v>45413</c:v>
                </c:pt>
                <c:pt idx="289">
                  <c:v>45412</c:v>
                </c:pt>
                <c:pt idx="290">
                  <c:v>45411</c:v>
                </c:pt>
                <c:pt idx="291">
                  <c:v>45408</c:v>
                </c:pt>
                <c:pt idx="292">
                  <c:v>45407</c:v>
                </c:pt>
                <c:pt idx="293">
                  <c:v>45406</c:v>
                </c:pt>
                <c:pt idx="294">
                  <c:v>45405</c:v>
                </c:pt>
                <c:pt idx="295">
                  <c:v>45404</c:v>
                </c:pt>
                <c:pt idx="296">
                  <c:v>45401</c:v>
                </c:pt>
                <c:pt idx="297">
                  <c:v>45400</c:v>
                </c:pt>
                <c:pt idx="298">
                  <c:v>45399</c:v>
                </c:pt>
                <c:pt idx="299">
                  <c:v>45398</c:v>
                </c:pt>
                <c:pt idx="300">
                  <c:v>45397</c:v>
                </c:pt>
                <c:pt idx="301">
                  <c:v>45394</c:v>
                </c:pt>
                <c:pt idx="302">
                  <c:v>45393</c:v>
                </c:pt>
                <c:pt idx="303">
                  <c:v>45392</c:v>
                </c:pt>
                <c:pt idx="304">
                  <c:v>45391</c:v>
                </c:pt>
                <c:pt idx="305">
                  <c:v>45390</c:v>
                </c:pt>
                <c:pt idx="306">
                  <c:v>45387</c:v>
                </c:pt>
                <c:pt idx="307">
                  <c:v>45386</c:v>
                </c:pt>
                <c:pt idx="308">
                  <c:v>45385</c:v>
                </c:pt>
                <c:pt idx="309">
                  <c:v>45384</c:v>
                </c:pt>
                <c:pt idx="310">
                  <c:v>45383</c:v>
                </c:pt>
                <c:pt idx="311">
                  <c:v>45379</c:v>
                </c:pt>
                <c:pt idx="312">
                  <c:v>45378</c:v>
                </c:pt>
                <c:pt idx="313">
                  <c:v>45377</c:v>
                </c:pt>
                <c:pt idx="314">
                  <c:v>45376</c:v>
                </c:pt>
                <c:pt idx="315">
                  <c:v>45373</c:v>
                </c:pt>
                <c:pt idx="316">
                  <c:v>45372</c:v>
                </c:pt>
                <c:pt idx="317">
                  <c:v>45371</c:v>
                </c:pt>
                <c:pt idx="318">
                  <c:v>45370</c:v>
                </c:pt>
                <c:pt idx="319">
                  <c:v>45369</c:v>
                </c:pt>
                <c:pt idx="320">
                  <c:v>45366</c:v>
                </c:pt>
                <c:pt idx="321">
                  <c:v>45365</c:v>
                </c:pt>
                <c:pt idx="322">
                  <c:v>45364</c:v>
                </c:pt>
                <c:pt idx="323">
                  <c:v>45363</c:v>
                </c:pt>
                <c:pt idx="324">
                  <c:v>45362</c:v>
                </c:pt>
                <c:pt idx="325">
                  <c:v>45359</c:v>
                </c:pt>
                <c:pt idx="326">
                  <c:v>45358</c:v>
                </c:pt>
                <c:pt idx="327">
                  <c:v>45357</c:v>
                </c:pt>
                <c:pt idx="328">
                  <c:v>45356</c:v>
                </c:pt>
                <c:pt idx="329">
                  <c:v>45355</c:v>
                </c:pt>
                <c:pt idx="330">
                  <c:v>45352</c:v>
                </c:pt>
                <c:pt idx="331">
                  <c:v>45351</c:v>
                </c:pt>
                <c:pt idx="332">
                  <c:v>45350</c:v>
                </c:pt>
                <c:pt idx="333">
                  <c:v>45349</c:v>
                </c:pt>
                <c:pt idx="334">
                  <c:v>45348</c:v>
                </c:pt>
                <c:pt idx="335">
                  <c:v>45345</c:v>
                </c:pt>
                <c:pt idx="336">
                  <c:v>45344</c:v>
                </c:pt>
                <c:pt idx="337">
                  <c:v>45343</c:v>
                </c:pt>
                <c:pt idx="338">
                  <c:v>45342</c:v>
                </c:pt>
                <c:pt idx="339">
                  <c:v>45338</c:v>
                </c:pt>
                <c:pt idx="340">
                  <c:v>45337</c:v>
                </c:pt>
                <c:pt idx="341">
                  <c:v>45336</c:v>
                </c:pt>
                <c:pt idx="342">
                  <c:v>45335</c:v>
                </c:pt>
                <c:pt idx="343">
                  <c:v>45334</c:v>
                </c:pt>
                <c:pt idx="344">
                  <c:v>45331</c:v>
                </c:pt>
                <c:pt idx="345">
                  <c:v>45330</c:v>
                </c:pt>
                <c:pt idx="346">
                  <c:v>45329</c:v>
                </c:pt>
                <c:pt idx="347">
                  <c:v>45328</c:v>
                </c:pt>
                <c:pt idx="348">
                  <c:v>45327</c:v>
                </c:pt>
                <c:pt idx="349">
                  <c:v>45324</c:v>
                </c:pt>
                <c:pt idx="350">
                  <c:v>45323</c:v>
                </c:pt>
                <c:pt idx="351">
                  <c:v>45322</c:v>
                </c:pt>
                <c:pt idx="352">
                  <c:v>45321</c:v>
                </c:pt>
                <c:pt idx="353">
                  <c:v>45320</c:v>
                </c:pt>
                <c:pt idx="354">
                  <c:v>45317</c:v>
                </c:pt>
                <c:pt idx="355">
                  <c:v>45316</c:v>
                </c:pt>
                <c:pt idx="356">
                  <c:v>45315</c:v>
                </c:pt>
                <c:pt idx="357">
                  <c:v>45314</c:v>
                </c:pt>
                <c:pt idx="358">
                  <c:v>45313</c:v>
                </c:pt>
                <c:pt idx="359">
                  <c:v>45310</c:v>
                </c:pt>
                <c:pt idx="360">
                  <c:v>45309</c:v>
                </c:pt>
                <c:pt idx="361">
                  <c:v>45308</c:v>
                </c:pt>
                <c:pt idx="362">
                  <c:v>45307</c:v>
                </c:pt>
                <c:pt idx="363">
                  <c:v>45303</c:v>
                </c:pt>
                <c:pt idx="364">
                  <c:v>45302</c:v>
                </c:pt>
                <c:pt idx="365">
                  <c:v>45301</c:v>
                </c:pt>
                <c:pt idx="366">
                  <c:v>45300</c:v>
                </c:pt>
                <c:pt idx="367">
                  <c:v>45299</c:v>
                </c:pt>
                <c:pt idx="368">
                  <c:v>45296</c:v>
                </c:pt>
                <c:pt idx="369">
                  <c:v>45295</c:v>
                </c:pt>
                <c:pt idx="370">
                  <c:v>45294</c:v>
                </c:pt>
                <c:pt idx="371">
                  <c:v>45293</c:v>
                </c:pt>
                <c:pt idx="372">
                  <c:v>45289</c:v>
                </c:pt>
                <c:pt idx="373">
                  <c:v>45288</c:v>
                </c:pt>
                <c:pt idx="374">
                  <c:v>45287</c:v>
                </c:pt>
                <c:pt idx="375">
                  <c:v>45286</c:v>
                </c:pt>
                <c:pt idx="376">
                  <c:v>45282</c:v>
                </c:pt>
                <c:pt idx="377">
                  <c:v>45281</c:v>
                </c:pt>
                <c:pt idx="378">
                  <c:v>45280</c:v>
                </c:pt>
                <c:pt idx="379">
                  <c:v>45279</c:v>
                </c:pt>
                <c:pt idx="380">
                  <c:v>45278</c:v>
                </c:pt>
                <c:pt idx="381">
                  <c:v>45275</c:v>
                </c:pt>
                <c:pt idx="382">
                  <c:v>45274</c:v>
                </c:pt>
                <c:pt idx="383">
                  <c:v>45273</c:v>
                </c:pt>
                <c:pt idx="384">
                  <c:v>45272</c:v>
                </c:pt>
                <c:pt idx="385">
                  <c:v>45271</c:v>
                </c:pt>
                <c:pt idx="386">
                  <c:v>45268</c:v>
                </c:pt>
                <c:pt idx="387">
                  <c:v>45267</c:v>
                </c:pt>
                <c:pt idx="388">
                  <c:v>45266</c:v>
                </c:pt>
                <c:pt idx="389">
                  <c:v>45265</c:v>
                </c:pt>
                <c:pt idx="390">
                  <c:v>45264</c:v>
                </c:pt>
                <c:pt idx="391">
                  <c:v>45261</c:v>
                </c:pt>
                <c:pt idx="392">
                  <c:v>45260</c:v>
                </c:pt>
                <c:pt idx="393">
                  <c:v>45259</c:v>
                </c:pt>
                <c:pt idx="394">
                  <c:v>45258</c:v>
                </c:pt>
                <c:pt idx="395">
                  <c:v>45257</c:v>
                </c:pt>
                <c:pt idx="396">
                  <c:v>45254</c:v>
                </c:pt>
                <c:pt idx="397">
                  <c:v>45252</c:v>
                </c:pt>
                <c:pt idx="398">
                  <c:v>45251</c:v>
                </c:pt>
                <c:pt idx="399">
                  <c:v>45250</c:v>
                </c:pt>
                <c:pt idx="400">
                  <c:v>45247</c:v>
                </c:pt>
                <c:pt idx="401">
                  <c:v>45246</c:v>
                </c:pt>
                <c:pt idx="402">
                  <c:v>45245</c:v>
                </c:pt>
                <c:pt idx="403">
                  <c:v>45244</c:v>
                </c:pt>
                <c:pt idx="404">
                  <c:v>45243</c:v>
                </c:pt>
                <c:pt idx="405">
                  <c:v>45240</c:v>
                </c:pt>
                <c:pt idx="406">
                  <c:v>45239</c:v>
                </c:pt>
                <c:pt idx="407">
                  <c:v>45238</c:v>
                </c:pt>
                <c:pt idx="408">
                  <c:v>45237</c:v>
                </c:pt>
                <c:pt idx="409">
                  <c:v>45236</c:v>
                </c:pt>
                <c:pt idx="410">
                  <c:v>45233</c:v>
                </c:pt>
                <c:pt idx="411">
                  <c:v>45232</c:v>
                </c:pt>
                <c:pt idx="412">
                  <c:v>45231</c:v>
                </c:pt>
                <c:pt idx="413">
                  <c:v>45230</c:v>
                </c:pt>
                <c:pt idx="414">
                  <c:v>45229</c:v>
                </c:pt>
                <c:pt idx="415">
                  <c:v>45226</c:v>
                </c:pt>
                <c:pt idx="416">
                  <c:v>45225</c:v>
                </c:pt>
                <c:pt idx="417">
                  <c:v>45224</c:v>
                </c:pt>
                <c:pt idx="418">
                  <c:v>45223</c:v>
                </c:pt>
                <c:pt idx="419">
                  <c:v>45222</c:v>
                </c:pt>
                <c:pt idx="420">
                  <c:v>45219</c:v>
                </c:pt>
                <c:pt idx="421">
                  <c:v>45218</c:v>
                </c:pt>
                <c:pt idx="422">
                  <c:v>45217</c:v>
                </c:pt>
                <c:pt idx="423">
                  <c:v>45216</c:v>
                </c:pt>
                <c:pt idx="424">
                  <c:v>45215</c:v>
                </c:pt>
                <c:pt idx="425">
                  <c:v>45212</c:v>
                </c:pt>
                <c:pt idx="426">
                  <c:v>45211</c:v>
                </c:pt>
                <c:pt idx="427">
                  <c:v>45210</c:v>
                </c:pt>
                <c:pt idx="428">
                  <c:v>45209</c:v>
                </c:pt>
                <c:pt idx="429">
                  <c:v>45205</c:v>
                </c:pt>
                <c:pt idx="430">
                  <c:v>45204</c:v>
                </c:pt>
                <c:pt idx="431">
                  <c:v>45203</c:v>
                </c:pt>
                <c:pt idx="432">
                  <c:v>45202</c:v>
                </c:pt>
                <c:pt idx="433">
                  <c:v>45201</c:v>
                </c:pt>
                <c:pt idx="434">
                  <c:v>45198</c:v>
                </c:pt>
                <c:pt idx="435">
                  <c:v>45197</c:v>
                </c:pt>
                <c:pt idx="436">
                  <c:v>45196</c:v>
                </c:pt>
                <c:pt idx="437">
                  <c:v>45195</c:v>
                </c:pt>
                <c:pt idx="438">
                  <c:v>45194</c:v>
                </c:pt>
                <c:pt idx="439">
                  <c:v>45191</c:v>
                </c:pt>
                <c:pt idx="440">
                  <c:v>45190</c:v>
                </c:pt>
                <c:pt idx="441">
                  <c:v>45189</c:v>
                </c:pt>
                <c:pt idx="442">
                  <c:v>45188</c:v>
                </c:pt>
                <c:pt idx="443">
                  <c:v>45187</c:v>
                </c:pt>
                <c:pt idx="444">
                  <c:v>45184</c:v>
                </c:pt>
                <c:pt idx="445">
                  <c:v>45183</c:v>
                </c:pt>
                <c:pt idx="446">
                  <c:v>45182</c:v>
                </c:pt>
                <c:pt idx="447">
                  <c:v>45181</c:v>
                </c:pt>
                <c:pt idx="448">
                  <c:v>45180</c:v>
                </c:pt>
                <c:pt idx="449">
                  <c:v>45177</c:v>
                </c:pt>
                <c:pt idx="450">
                  <c:v>45176</c:v>
                </c:pt>
                <c:pt idx="451">
                  <c:v>45175</c:v>
                </c:pt>
                <c:pt idx="452">
                  <c:v>45174</c:v>
                </c:pt>
                <c:pt idx="453">
                  <c:v>45170</c:v>
                </c:pt>
                <c:pt idx="454">
                  <c:v>45169</c:v>
                </c:pt>
                <c:pt idx="455">
                  <c:v>45168</c:v>
                </c:pt>
                <c:pt idx="456">
                  <c:v>45167</c:v>
                </c:pt>
                <c:pt idx="457">
                  <c:v>45166</c:v>
                </c:pt>
                <c:pt idx="458">
                  <c:v>45163</c:v>
                </c:pt>
                <c:pt idx="459">
                  <c:v>45162</c:v>
                </c:pt>
                <c:pt idx="460">
                  <c:v>45161</c:v>
                </c:pt>
                <c:pt idx="461">
                  <c:v>45160</c:v>
                </c:pt>
                <c:pt idx="462">
                  <c:v>45159</c:v>
                </c:pt>
                <c:pt idx="463">
                  <c:v>45156</c:v>
                </c:pt>
                <c:pt idx="464">
                  <c:v>45155</c:v>
                </c:pt>
                <c:pt idx="465">
                  <c:v>45154</c:v>
                </c:pt>
                <c:pt idx="466">
                  <c:v>45153</c:v>
                </c:pt>
                <c:pt idx="467">
                  <c:v>45152</c:v>
                </c:pt>
                <c:pt idx="468">
                  <c:v>45149</c:v>
                </c:pt>
                <c:pt idx="469">
                  <c:v>45148</c:v>
                </c:pt>
                <c:pt idx="470">
                  <c:v>45147</c:v>
                </c:pt>
                <c:pt idx="471">
                  <c:v>45146</c:v>
                </c:pt>
                <c:pt idx="472">
                  <c:v>45145</c:v>
                </c:pt>
                <c:pt idx="473">
                  <c:v>45142</c:v>
                </c:pt>
                <c:pt idx="474">
                  <c:v>45141</c:v>
                </c:pt>
                <c:pt idx="475">
                  <c:v>45140</c:v>
                </c:pt>
                <c:pt idx="476">
                  <c:v>45139</c:v>
                </c:pt>
                <c:pt idx="477">
                  <c:v>45138</c:v>
                </c:pt>
                <c:pt idx="478">
                  <c:v>45135</c:v>
                </c:pt>
                <c:pt idx="479">
                  <c:v>45134</c:v>
                </c:pt>
                <c:pt idx="480">
                  <c:v>45133</c:v>
                </c:pt>
                <c:pt idx="481">
                  <c:v>45132</c:v>
                </c:pt>
                <c:pt idx="482">
                  <c:v>45131</c:v>
                </c:pt>
                <c:pt idx="483">
                  <c:v>45128</c:v>
                </c:pt>
                <c:pt idx="484">
                  <c:v>45127</c:v>
                </c:pt>
                <c:pt idx="485">
                  <c:v>45126</c:v>
                </c:pt>
                <c:pt idx="486">
                  <c:v>45125</c:v>
                </c:pt>
                <c:pt idx="487">
                  <c:v>45124</c:v>
                </c:pt>
                <c:pt idx="488">
                  <c:v>45121</c:v>
                </c:pt>
                <c:pt idx="489">
                  <c:v>45120</c:v>
                </c:pt>
                <c:pt idx="490">
                  <c:v>45119</c:v>
                </c:pt>
                <c:pt idx="491">
                  <c:v>45118</c:v>
                </c:pt>
                <c:pt idx="492">
                  <c:v>45117</c:v>
                </c:pt>
                <c:pt idx="493">
                  <c:v>45114</c:v>
                </c:pt>
                <c:pt idx="494">
                  <c:v>45113</c:v>
                </c:pt>
                <c:pt idx="495">
                  <c:v>45112</c:v>
                </c:pt>
                <c:pt idx="496">
                  <c:v>45110</c:v>
                </c:pt>
                <c:pt idx="497">
                  <c:v>45107</c:v>
                </c:pt>
                <c:pt idx="498">
                  <c:v>45106</c:v>
                </c:pt>
                <c:pt idx="499">
                  <c:v>45105</c:v>
                </c:pt>
                <c:pt idx="500">
                  <c:v>45104</c:v>
                </c:pt>
                <c:pt idx="501">
                  <c:v>45103</c:v>
                </c:pt>
                <c:pt idx="502">
                  <c:v>45100</c:v>
                </c:pt>
                <c:pt idx="503">
                  <c:v>45099</c:v>
                </c:pt>
                <c:pt idx="504">
                  <c:v>45098</c:v>
                </c:pt>
                <c:pt idx="505">
                  <c:v>45097</c:v>
                </c:pt>
                <c:pt idx="506">
                  <c:v>45093</c:v>
                </c:pt>
                <c:pt idx="507">
                  <c:v>45092</c:v>
                </c:pt>
                <c:pt idx="508">
                  <c:v>45091</c:v>
                </c:pt>
                <c:pt idx="509">
                  <c:v>45090</c:v>
                </c:pt>
                <c:pt idx="510">
                  <c:v>45089</c:v>
                </c:pt>
                <c:pt idx="511">
                  <c:v>45086</c:v>
                </c:pt>
                <c:pt idx="512">
                  <c:v>45085</c:v>
                </c:pt>
                <c:pt idx="513">
                  <c:v>45084</c:v>
                </c:pt>
                <c:pt idx="514">
                  <c:v>45083</c:v>
                </c:pt>
                <c:pt idx="515">
                  <c:v>45082</c:v>
                </c:pt>
                <c:pt idx="516">
                  <c:v>45079</c:v>
                </c:pt>
                <c:pt idx="517">
                  <c:v>45078</c:v>
                </c:pt>
                <c:pt idx="518">
                  <c:v>45077</c:v>
                </c:pt>
                <c:pt idx="519">
                  <c:v>45076</c:v>
                </c:pt>
                <c:pt idx="520">
                  <c:v>45072</c:v>
                </c:pt>
                <c:pt idx="521">
                  <c:v>45071</c:v>
                </c:pt>
                <c:pt idx="522">
                  <c:v>45070</c:v>
                </c:pt>
                <c:pt idx="523">
                  <c:v>45069</c:v>
                </c:pt>
                <c:pt idx="524">
                  <c:v>45068</c:v>
                </c:pt>
                <c:pt idx="525">
                  <c:v>45065</c:v>
                </c:pt>
                <c:pt idx="526">
                  <c:v>45064</c:v>
                </c:pt>
                <c:pt idx="527">
                  <c:v>45063</c:v>
                </c:pt>
                <c:pt idx="528">
                  <c:v>45062</c:v>
                </c:pt>
                <c:pt idx="529">
                  <c:v>45061</c:v>
                </c:pt>
                <c:pt idx="530">
                  <c:v>45058</c:v>
                </c:pt>
                <c:pt idx="531">
                  <c:v>45057</c:v>
                </c:pt>
                <c:pt idx="532">
                  <c:v>45056</c:v>
                </c:pt>
                <c:pt idx="533">
                  <c:v>45055</c:v>
                </c:pt>
                <c:pt idx="534">
                  <c:v>45054</c:v>
                </c:pt>
                <c:pt idx="535">
                  <c:v>45051</c:v>
                </c:pt>
                <c:pt idx="536">
                  <c:v>45050</c:v>
                </c:pt>
                <c:pt idx="537">
                  <c:v>45049</c:v>
                </c:pt>
                <c:pt idx="538">
                  <c:v>45048</c:v>
                </c:pt>
                <c:pt idx="539">
                  <c:v>45047</c:v>
                </c:pt>
                <c:pt idx="540">
                  <c:v>45044</c:v>
                </c:pt>
                <c:pt idx="541">
                  <c:v>45043</c:v>
                </c:pt>
                <c:pt idx="542">
                  <c:v>45042</c:v>
                </c:pt>
                <c:pt idx="543">
                  <c:v>45041</c:v>
                </c:pt>
                <c:pt idx="544">
                  <c:v>45040</c:v>
                </c:pt>
                <c:pt idx="545">
                  <c:v>45037</c:v>
                </c:pt>
                <c:pt idx="546">
                  <c:v>45036</c:v>
                </c:pt>
                <c:pt idx="547">
                  <c:v>45035</c:v>
                </c:pt>
                <c:pt idx="548">
                  <c:v>45034</c:v>
                </c:pt>
                <c:pt idx="549">
                  <c:v>45033</c:v>
                </c:pt>
                <c:pt idx="550">
                  <c:v>45030</c:v>
                </c:pt>
                <c:pt idx="551">
                  <c:v>45029</c:v>
                </c:pt>
                <c:pt idx="552">
                  <c:v>45028</c:v>
                </c:pt>
                <c:pt idx="553">
                  <c:v>45027</c:v>
                </c:pt>
                <c:pt idx="554">
                  <c:v>45026</c:v>
                </c:pt>
                <c:pt idx="555">
                  <c:v>45023</c:v>
                </c:pt>
                <c:pt idx="556">
                  <c:v>45022</c:v>
                </c:pt>
                <c:pt idx="557">
                  <c:v>45021</c:v>
                </c:pt>
                <c:pt idx="558">
                  <c:v>45020</c:v>
                </c:pt>
                <c:pt idx="559">
                  <c:v>45019</c:v>
                </c:pt>
                <c:pt idx="560">
                  <c:v>45016</c:v>
                </c:pt>
                <c:pt idx="561">
                  <c:v>45015</c:v>
                </c:pt>
                <c:pt idx="562">
                  <c:v>45014</c:v>
                </c:pt>
                <c:pt idx="563">
                  <c:v>45013</c:v>
                </c:pt>
                <c:pt idx="564">
                  <c:v>45012</c:v>
                </c:pt>
                <c:pt idx="565">
                  <c:v>45009</c:v>
                </c:pt>
                <c:pt idx="566">
                  <c:v>45008</c:v>
                </c:pt>
                <c:pt idx="567">
                  <c:v>45007</c:v>
                </c:pt>
                <c:pt idx="568">
                  <c:v>45006</c:v>
                </c:pt>
                <c:pt idx="569">
                  <c:v>45005</c:v>
                </c:pt>
                <c:pt idx="570">
                  <c:v>45002</c:v>
                </c:pt>
                <c:pt idx="571">
                  <c:v>45001</c:v>
                </c:pt>
                <c:pt idx="572">
                  <c:v>45000</c:v>
                </c:pt>
                <c:pt idx="573">
                  <c:v>44999</c:v>
                </c:pt>
                <c:pt idx="574">
                  <c:v>44998</c:v>
                </c:pt>
                <c:pt idx="575">
                  <c:v>44995</c:v>
                </c:pt>
                <c:pt idx="576">
                  <c:v>44994</c:v>
                </c:pt>
                <c:pt idx="577">
                  <c:v>44993</c:v>
                </c:pt>
                <c:pt idx="578">
                  <c:v>44992</c:v>
                </c:pt>
                <c:pt idx="579">
                  <c:v>44991</c:v>
                </c:pt>
                <c:pt idx="580">
                  <c:v>44988</c:v>
                </c:pt>
                <c:pt idx="581">
                  <c:v>44987</c:v>
                </c:pt>
                <c:pt idx="582">
                  <c:v>44986</c:v>
                </c:pt>
                <c:pt idx="583">
                  <c:v>44985</c:v>
                </c:pt>
                <c:pt idx="584">
                  <c:v>44984</c:v>
                </c:pt>
                <c:pt idx="585">
                  <c:v>44981</c:v>
                </c:pt>
                <c:pt idx="586">
                  <c:v>44980</c:v>
                </c:pt>
                <c:pt idx="587">
                  <c:v>44979</c:v>
                </c:pt>
                <c:pt idx="588">
                  <c:v>44978</c:v>
                </c:pt>
                <c:pt idx="589">
                  <c:v>44974</c:v>
                </c:pt>
                <c:pt idx="590">
                  <c:v>44973</c:v>
                </c:pt>
                <c:pt idx="591">
                  <c:v>44972</c:v>
                </c:pt>
                <c:pt idx="592">
                  <c:v>44971</c:v>
                </c:pt>
                <c:pt idx="593">
                  <c:v>44970</c:v>
                </c:pt>
                <c:pt idx="594">
                  <c:v>44967</c:v>
                </c:pt>
                <c:pt idx="595">
                  <c:v>44966</c:v>
                </c:pt>
                <c:pt idx="596">
                  <c:v>44965</c:v>
                </c:pt>
                <c:pt idx="597">
                  <c:v>44964</c:v>
                </c:pt>
                <c:pt idx="598">
                  <c:v>44963</c:v>
                </c:pt>
                <c:pt idx="599">
                  <c:v>44960</c:v>
                </c:pt>
                <c:pt idx="600">
                  <c:v>44959</c:v>
                </c:pt>
                <c:pt idx="601">
                  <c:v>44958</c:v>
                </c:pt>
                <c:pt idx="602">
                  <c:v>44957</c:v>
                </c:pt>
                <c:pt idx="603">
                  <c:v>44956</c:v>
                </c:pt>
                <c:pt idx="604">
                  <c:v>44953</c:v>
                </c:pt>
                <c:pt idx="605">
                  <c:v>44952</c:v>
                </c:pt>
                <c:pt idx="606">
                  <c:v>44951</c:v>
                </c:pt>
                <c:pt idx="607">
                  <c:v>44950</c:v>
                </c:pt>
                <c:pt idx="608">
                  <c:v>44949</c:v>
                </c:pt>
                <c:pt idx="609">
                  <c:v>44946</c:v>
                </c:pt>
                <c:pt idx="610">
                  <c:v>44945</c:v>
                </c:pt>
                <c:pt idx="611">
                  <c:v>44944</c:v>
                </c:pt>
                <c:pt idx="612">
                  <c:v>44943</c:v>
                </c:pt>
                <c:pt idx="613">
                  <c:v>44939</c:v>
                </c:pt>
                <c:pt idx="614">
                  <c:v>44938</c:v>
                </c:pt>
                <c:pt idx="615">
                  <c:v>44937</c:v>
                </c:pt>
                <c:pt idx="616">
                  <c:v>44936</c:v>
                </c:pt>
                <c:pt idx="617">
                  <c:v>44935</c:v>
                </c:pt>
                <c:pt idx="618">
                  <c:v>44932</c:v>
                </c:pt>
                <c:pt idx="619">
                  <c:v>44931</c:v>
                </c:pt>
                <c:pt idx="620">
                  <c:v>44930</c:v>
                </c:pt>
                <c:pt idx="621">
                  <c:v>44929</c:v>
                </c:pt>
                <c:pt idx="622">
                  <c:v>44925</c:v>
                </c:pt>
                <c:pt idx="623">
                  <c:v>44924</c:v>
                </c:pt>
                <c:pt idx="624">
                  <c:v>44923</c:v>
                </c:pt>
                <c:pt idx="625">
                  <c:v>44922</c:v>
                </c:pt>
                <c:pt idx="626">
                  <c:v>44918</c:v>
                </c:pt>
                <c:pt idx="627">
                  <c:v>44917</c:v>
                </c:pt>
                <c:pt idx="628">
                  <c:v>44916</c:v>
                </c:pt>
                <c:pt idx="629">
                  <c:v>44915</c:v>
                </c:pt>
                <c:pt idx="630">
                  <c:v>44914</c:v>
                </c:pt>
                <c:pt idx="631">
                  <c:v>44911</c:v>
                </c:pt>
                <c:pt idx="632">
                  <c:v>44910</c:v>
                </c:pt>
                <c:pt idx="633">
                  <c:v>44909</c:v>
                </c:pt>
                <c:pt idx="634">
                  <c:v>44908</c:v>
                </c:pt>
                <c:pt idx="635">
                  <c:v>44907</c:v>
                </c:pt>
                <c:pt idx="636">
                  <c:v>44904</c:v>
                </c:pt>
                <c:pt idx="637">
                  <c:v>44903</c:v>
                </c:pt>
                <c:pt idx="638">
                  <c:v>44902</c:v>
                </c:pt>
                <c:pt idx="639">
                  <c:v>44901</c:v>
                </c:pt>
                <c:pt idx="640">
                  <c:v>44900</c:v>
                </c:pt>
                <c:pt idx="641">
                  <c:v>44897</c:v>
                </c:pt>
                <c:pt idx="642">
                  <c:v>44896</c:v>
                </c:pt>
                <c:pt idx="643">
                  <c:v>44895</c:v>
                </c:pt>
                <c:pt idx="644">
                  <c:v>44894</c:v>
                </c:pt>
                <c:pt idx="645">
                  <c:v>44893</c:v>
                </c:pt>
                <c:pt idx="646">
                  <c:v>44890</c:v>
                </c:pt>
                <c:pt idx="647">
                  <c:v>44888</c:v>
                </c:pt>
                <c:pt idx="648">
                  <c:v>44887</c:v>
                </c:pt>
                <c:pt idx="649">
                  <c:v>44886</c:v>
                </c:pt>
                <c:pt idx="650">
                  <c:v>44883</c:v>
                </c:pt>
                <c:pt idx="651">
                  <c:v>44882</c:v>
                </c:pt>
                <c:pt idx="652">
                  <c:v>44881</c:v>
                </c:pt>
                <c:pt idx="653">
                  <c:v>44880</c:v>
                </c:pt>
                <c:pt idx="654">
                  <c:v>44879</c:v>
                </c:pt>
                <c:pt idx="655">
                  <c:v>44875</c:v>
                </c:pt>
                <c:pt idx="656">
                  <c:v>44874</c:v>
                </c:pt>
                <c:pt idx="657">
                  <c:v>44873</c:v>
                </c:pt>
                <c:pt idx="658">
                  <c:v>44872</c:v>
                </c:pt>
                <c:pt idx="659">
                  <c:v>44869</c:v>
                </c:pt>
                <c:pt idx="660">
                  <c:v>44868</c:v>
                </c:pt>
                <c:pt idx="661">
                  <c:v>44867</c:v>
                </c:pt>
                <c:pt idx="662">
                  <c:v>44866</c:v>
                </c:pt>
                <c:pt idx="663">
                  <c:v>44865</c:v>
                </c:pt>
                <c:pt idx="664">
                  <c:v>44862</c:v>
                </c:pt>
                <c:pt idx="665">
                  <c:v>44861</c:v>
                </c:pt>
                <c:pt idx="666">
                  <c:v>44860</c:v>
                </c:pt>
                <c:pt idx="667">
                  <c:v>44859</c:v>
                </c:pt>
                <c:pt idx="668">
                  <c:v>44858</c:v>
                </c:pt>
                <c:pt idx="669">
                  <c:v>44855</c:v>
                </c:pt>
                <c:pt idx="670">
                  <c:v>44854</c:v>
                </c:pt>
                <c:pt idx="671">
                  <c:v>44853</c:v>
                </c:pt>
                <c:pt idx="672">
                  <c:v>44852</c:v>
                </c:pt>
              </c:numCache>
            </c:numRef>
          </c:cat>
          <c:val>
            <c:numRef>
              <c:f>US_Corp!$R$7:$R$679</c:f>
              <c:numCache>
                <c:formatCode>General</c:formatCode>
                <c:ptCount val="673"/>
                <c:pt idx="0">
                  <c:v>99.6</c:v>
                </c:pt>
                <c:pt idx="1">
                  <c:v>100.4</c:v>
                </c:pt>
                <c:pt idx="2">
                  <c:v>99.2</c:v>
                </c:pt>
                <c:pt idx="3">
                  <c:v>98.2</c:v>
                </c:pt>
                <c:pt idx="4">
                  <c:v>99.5</c:v>
                </c:pt>
                <c:pt idx="5">
                  <c:v>99.2</c:v>
                </c:pt>
                <c:pt idx="6">
                  <c:v>98.5</c:v>
                </c:pt>
                <c:pt idx="7">
                  <c:v>97.8</c:v>
                </c:pt>
                <c:pt idx="8">
                  <c:v>97.1</c:v>
                </c:pt>
                <c:pt idx="9">
                  <c:v>98.2</c:v>
                </c:pt>
                <c:pt idx="10">
                  <c:v>98.2</c:v>
                </c:pt>
                <c:pt idx="11">
                  <c:v>97.5</c:v>
                </c:pt>
                <c:pt idx="12">
                  <c:v>97.1</c:v>
                </c:pt>
                <c:pt idx="13">
                  <c:v>98.4</c:v>
                </c:pt>
                <c:pt idx="14">
                  <c:v>98.1</c:v>
                </c:pt>
                <c:pt idx="15">
                  <c:v>100.2</c:v>
                </c:pt>
                <c:pt idx="16">
                  <c:v>101</c:v>
                </c:pt>
                <c:pt idx="17">
                  <c:v>101.1</c:v>
                </c:pt>
                <c:pt idx="18">
                  <c:v>103.2</c:v>
                </c:pt>
                <c:pt idx="19">
                  <c:v>103</c:v>
                </c:pt>
                <c:pt idx="20">
                  <c:v>102.7</c:v>
                </c:pt>
                <c:pt idx="21">
                  <c:v>103.5</c:v>
                </c:pt>
                <c:pt idx="22">
                  <c:v>103.3</c:v>
                </c:pt>
                <c:pt idx="23">
                  <c:v>106.9</c:v>
                </c:pt>
                <c:pt idx="24">
                  <c:v>105.7</c:v>
                </c:pt>
                <c:pt idx="25">
                  <c:v>102.3</c:v>
                </c:pt>
                <c:pt idx="26">
                  <c:v>103.1</c:v>
                </c:pt>
                <c:pt idx="27">
                  <c:v>106.4</c:v>
                </c:pt>
                <c:pt idx="28">
                  <c:v>105.6</c:v>
                </c:pt>
                <c:pt idx="29">
                  <c:v>107.2</c:v>
                </c:pt>
                <c:pt idx="30">
                  <c:v>105.1</c:v>
                </c:pt>
                <c:pt idx="31">
                  <c:v>106.9</c:v>
                </c:pt>
                <c:pt idx="32">
                  <c:v>107.2</c:v>
                </c:pt>
                <c:pt idx="33">
                  <c:v>112.8</c:v>
                </c:pt>
                <c:pt idx="34">
                  <c:v>113</c:v>
                </c:pt>
                <c:pt idx="35">
                  <c:v>116.5</c:v>
                </c:pt>
                <c:pt idx="36">
                  <c:v>117</c:v>
                </c:pt>
                <c:pt idx="37">
                  <c:v>117.2</c:v>
                </c:pt>
                <c:pt idx="38">
                  <c:v>117.4</c:v>
                </c:pt>
                <c:pt idx="39">
                  <c:v>121</c:v>
                </c:pt>
                <c:pt idx="40">
                  <c:v>120.7</c:v>
                </c:pt>
                <c:pt idx="41">
                  <c:v>117.1</c:v>
                </c:pt>
                <c:pt idx="42">
                  <c:v>114.6</c:v>
                </c:pt>
                <c:pt idx="43">
                  <c:v>115.2</c:v>
                </c:pt>
                <c:pt idx="44">
                  <c:v>116.6</c:v>
                </c:pt>
                <c:pt idx="45">
                  <c:v>116.6</c:v>
                </c:pt>
                <c:pt idx="46">
                  <c:v>120.9</c:v>
                </c:pt>
                <c:pt idx="47">
                  <c:v>122.5</c:v>
                </c:pt>
                <c:pt idx="48">
                  <c:v>121.2</c:v>
                </c:pt>
                <c:pt idx="49">
                  <c:v>122.9</c:v>
                </c:pt>
                <c:pt idx="50">
                  <c:v>123.9</c:v>
                </c:pt>
                <c:pt idx="51">
                  <c:v>124.1</c:v>
                </c:pt>
                <c:pt idx="52">
                  <c:v>126.7</c:v>
                </c:pt>
                <c:pt idx="53">
                  <c:v>126.6</c:v>
                </c:pt>
                <c:pt idx="54">
                  <c:v>123.3</c:v>
                </c:pt>
                <c:pt idx="55">
                  <c:v>125.8</c:v>
                </c:pt>
                <c:pt idx="56">
                  <c:v>127.7</c:v>
                </c:pt>
                <c:pt idx="57">
                  <c:v>124.7</c:v>
                </c:pt>
                <c:pt idx="58">
                  <c:v>117.6</c:v>
                </c:pt>
                <c:pt idx="59">
                  <c:v>110.9</c:v>
                </c:pt>
                <c:pt idx="60">
                  <c:v>110.8</c:v>
                </c:pt>
                <c:pt idx="61">
                  <c:v>110.6</c:v>
                </c:pt>
                <c:pt idx="62">
                  <c:v>109</c:v>
                </c:pt>
                <c:pt idx="63">
                  <c:v>105.6</c:v>
                </c:pt>
                <c:pt idx="64">
                  <c:v>104.2</c:v>
                </c:pt>
                <c:pt idx="65">
                  <c:v>103.5</c:v>
                </c:pt>
                <c:pt idx="66">
                  <c:v>103.1</c:v>
                </c:pt>
                <c:pt idx="67">
                  <c:v>105.7</c:v>
                </c:pt>
                <c:pt idx="68">
                  <c:v>103.8</c:v>
                </c:pt>
                <c:pt idx="69">
                  <c:v>105.8</c:v>
                </c:pt>
                <c:pt idx="70">
                  <c:v>106.2</c:v>
                </c:pt>
                <c:pt idx="71">
                  <c:v>107</c:v>
                </c:pt>
                <c:pt idx="72">
                  <c:v>107.7</c:v>
                </c:pt>
                <c:pt idx="73">
                  <c:v>111.4</c:v>
                </c:pt>
                <c:pt idx="74">
                  <c:v>107.6</c:v>
                </c:pt>
                <c:pt idx="75">
                  <c:v>107.3</c:v>
                </c:pt>
                <c:pt idx="76">
                  <c:v>104.7</c:v>
                </c:pt>
                <c:pt idx="77">
                  <c:v>103.5</c:v>
                </c:pt>
                <c:pt idx="78">
                  <c:v>101.5</c:v>
                </c:pt>
                <c:pt idx="79">
                  <c:v>99.9</c:v>
                </c:pt>
                <c:pt idx="80">
                  <c:v>104.1</c:v>
                </c:pt>
                <c:pt idx="81">
                  <c:v>103.2</c:v>
                </c:pt>
                <c:pt idx="82">
                  <c:v>101.7</c:v>
                </c:pt>
                <c:pt idx="83">
                  <c:v>99.4</c:v>
                </c:pt>
                <c:pt idx="84">
                  <c:v>99</c:v>
                </c:pt>
                <c:pt idx="85">
                  <c:v>97.3</c:v>
                </c:pt>
                <c:pt idx="86">
                  <c:v>94.9</c:v>
                </c:pt>
                <c:pt idx="87">
                  <c:v>94.6</c:v>
                </c:pt>
                <c:pt idx="88">
                  <c:v>93.6</c:v>
                </c:pt>
                <c:pt idx="89">
                  <c:v>92</c:v>
                </c:pt>
                <c:pt idx="90">
                  <c:v>91.5</c:v>
                </c:pt>
                <c:pt idx="91">
                  <c:v>93.1</c:v>
                </c:pt>
                <c:pt idx="92">
                  <c:v>93.1</c:v>
                </c:pt>
                <c:pt idx="93">
                  <c:v>94</c:v>
                </c:pt>
                <c:pt idx="94">
                  <c:v>96.2</c:v>
                </c:pt>
                <c:pt idx="95">
                  <c:v>96.3</c:v>
                </c:pt>
                <c:pt idx="96">
                  <c:v>96.9</c:v>
                </c:pt>
                <c:pt idx="97">
                  <c:v>96.6</c:v>
                </c:pt>
                <c:pt idx="98">
                  <c:v>95.2</c:v>
                </c:pt>
                <c:pt idx="99">
                  <c:v>94.9</c:v>
                </c:pt>
                <c:pt idx="100">
                  <c:v>95.8</c:v>
                </c:pt>
                <c:pt idx="101">
                  <c:v>93.7</c:v>
                </c:pt>
                <c:pt idx="102">
                  <c:v>93.4</c:v>
                </c:pt>
                <c:pt idx="103">
                  <c:v>93.9</c:v>
                </c:pt>
                <c:pt idx="104">
                  <c:v>92.5</c:v>
                </c:pt>
                <c:pt idx="105">
                  <c:v>93.4</c:v>
                </c:pt>
                <c:pt idx="106">
                  <c:v>91.8</c:v>
                </c:pt>
                <c:pt idx="107">
                  <c:v>92.1</c:v>
                </c:pt>
                <c:pt idx="108">
                  <c:v>91.8</c:v>
                </c:pt>
                <c:pt idx="109">
                  <c:v>92.9</c:v>
                </c:pt>
                <c:pt idx="110">
                  <c:v>93.2</c:v>
                </c:pt>
                <c:pt idx="111">
                  <c:v>93.7</c:v>
                </c:pt>
                <c:pt idx="112">
                  <c:v>94.1</c:v>
                </c:pt>
                <c:pt idx="113">
                  <c:v>95.7</c:v>
                </c:pt>
                <c:pt idx="114">
                  <c:v>94.8</c:v>
                </c:pt>
                <c:pt idx="115">
                  <c:v>94.3</c:v>
                </c:pt>
                <c:pt idx="116">
                  <c:v>93.7</c:v>
                </c:pt>
                <c:pt idx="117">
                  <c:v>93.9</c:v>
                </c:pt>
                <c:pt idx="118">
                  <c:v>94.1</c:v>
                </c:pt>
                <c:pt idx="119">
                  <c:v>94.9</c:v>
                </c:pt>
                <c:pt idx="120">
                  <c:v>93</c:v>
                </c:pt>
                <c:pt idx="121">
                  <c:v>94.3</c:v>
                </c:pt>
                <c:pt idx="122">
                  <c:v>92.9</c:v>
                </c:pt>
                <c:pt idx="123">
                  <c:v>93.8</c:v>
                </c:pt>
                <c:pt idx="124">
                  <c:v>90.7</c:v>
                </c:pt>
                <c:pt idx="125">
                  <c:v>92.4</c:v>
                </c:pt>
                <c:pt idx="126">
                  <c:v>92.8</c:v>
                </c:pt>
                <c:pt idx="127">
                  <c:v>93.6</c:v>
                </c:pt>
                <c:pt idx="128">
                  <c:v>94.3</c:v>
                </c:pt>
                <c:pt idx="129">
                  <c:v>93.1</c:v>
                </c:pt>
                <c:pt idx="130">
                  <c:v>88.1</c:v>
                </c:pt>
                <c:pt idx="131">
                  <c:v>91.1</c:v>
                </c:pt>
                <c:pt idx="132">
                  <c:v>90.6</c:v>
                </c:pt>
                <c:pt idx="133">
                  <c:v>90.3</c:v>
                </c:pt>
                <c:pt idx="134">
                  <c:v>90.5</c:v>
                </c:pt>
                <c:pt idx="135">
                  <c:v>90.5</c:v>
                </c:pt>
                <c:pt idx="136">
                  <c:v>92.5</c:v>
                </c:pt>
                <c:pt idx="137">
                  <c:v>93.6</c:v>
                </c:pt>
                <c:pt idx="138">
                  <c:v>93.6</c:v>
                </c:pt>
                <c:pt idx="139">
                  <c:v>94.2</c:v>
                </c:pt>
                <c:pt idx="140">
                  <c:v>93.4</c:v>
                </c:pt>
                <c:pt idx="141">
                  <c:v>93.1</c:v>
                </c:pt>
                <c:pt idx="142">
                  <c:v>94.3</c:v>
                </c:pt>
                <c:pt idx="143">
                  <c:v>95.6</c:v>
                </c:pt>
                <c:pt idx="144">
                  <c:v>96.3</c:v>
                </c:pt>
                <c:pt idx="145">
                  <c:v>94.9</c:v>
                </c:pt>
                <c:pt idx="146">
                  <c:v>94.3</c:v>
                </c:pt>
                <c:pt idx="147">
                  <c:v>94</c:v>
                </c:pt>
                <c:pt idx="148">
                  <c:v>93.8</c:v>
                </c:pt>
                <c:pt idx="149">
                  <c:v>92.8</c:v>
                </c:pt>
                <c:pt idx="150">
                  <c:v>92.2</c:v>
                </c:pt>
                <c:pt idx="151">
                  <c:v>92</c:v>
                </c:pt>
                <c:pt idx="152">
                  <c:v>93.5</c:v>
                </c:pt>
                <c:pt idx="153">
                  <c:v>90.2</c:v>
                </c:pt>
                <c:pt idx="154">
                  <c:v>89.7</c:v>
                </c:pt>
                <c:pt idx="155">
                  <c:v>89</c:v>
                </c:pt>
                <c:pt idx="156">
                  <c:v>88.9</c:v>
                </c:pt>
                <c:pt idx="157">
                  <c:v>90.7</c:v>
                </c:pt>
                <c:pt idx="158">
                  <c:v>92.4</c:v>
                </c:pt>
                <c:pt idx="159">
                  <c:v>96.7</c:v>
                </c:pt>
                <c:pt idx="160">
                  <c:v>97.7</c:v>
                </c:pt>
                <c:pt idx="161">
                  <c:v>96.6</c:v>
                </c:pt>
                <c:pt idx="162">
                  <c:v>98.1</c:v>
                </c:pt>
                <c:pt idx="163">
                  <c:v>95.5</c:v>
                </c:pt>
                <c:pt idx="164">
                  <c:v>96.8</c:v>
                </c:pt>
                <c:pt idx="165">
                  <c:v>96</c:v>
                </c:pt>
                <c:pt idx="166">
                  <c:v>96.9</c:v>
                </c:pt>
                <c:pt idx="167">
                  <c:v>97.6</c:v>
                </c:pt>
                <c:pt idx="168">
                  <c:v>97.1</c:v>
                </c:pt>
                <c:pt idx="169">
                  <c:v>97.7</c:v>
                </c:pt>
                <c:pt idx="170">
                  <c:v>96.3</c:v>
                </c:pt>
                <c:pt idx="171">
                  <c:v>95.3</c:v>
                </c:pt>
                <c:pt idx="172">
                  <c:v>93.3</c:v>
                </c:pt>
                <c:pt idx="173">
                  <c:v>95</c:v>
                </c:pt>
                <c:pt idx="174">
                  <c:v>95.2</c:v>
                </c:pt>
                <c:pt idx="175">
                  <c:v>95.4</c:v>
                </c:pt>
                <c:pt idx="176">
                  <c:v>96.9</c:v>
                </c:pt>
                <c:pt idx="177">
                  <c:v>96.6</c:v>
                </c:pt>
                <c:pt idx="178">
                  <c:v>99</c:v>
                </c:pt>
                <c:pt idx="179">
                  <c:v>97.9</c:v>
                </c:pt>
                <c:pt idx="180">
                  <c:v>99</c:v>
                </c:pt>
                <c:pt idx="181">
                  <c:v>101.1</c:v>
                </c:pt>
                <c:pt idx="182">
                  <c:v>103.4</c:v>
                </c:pt>
                <c:pt idx="183">
                  <c:v>104.8</c:v>
                </c:pt>
                <c:pt idx="184">
                  <c:v>104</c:v>
                </c:pt>
                <c:pt idx="185">
                  <c:v>104.3</c:v>
                </c:pt>
                <c:pt idx="186">
                  <c:v>104.6</c:v>
                </c:pt>
                <c:pt idx="187">
                  <c:v>104.2</c:v>
                </c:pt>
                <c:pt idx="188">
                  <c:v>104.4</c:v>
                </c:pt>
                <c:pt idx="189">
                  <c:v>105</c:v>
                </c:pt>
                <c:pt idx="190">
                  <c:v>105.4</c:v>
                </c:pt>
                <c:pt idx="191">
                  <c:v>105.5</c:v>
                </c:pt>
                <c:pt idx="192">
                  <c:v>108</c:v>
                </c:pt>
                <c:pt idx="193">
                  <c:v>109.7</c:v>
                </c:pt>
                <c:pt idx="194">
                  <c:v>111.5</c:v>
                </c:pt>
                <c:pt idx="195">
                  <c:v>111.8</c:v>
                </c:pt>
                <c:pt idx="196">
                  <c:v>113.1</c:v>
                </c:pt>
                <c:pt idx="197">
                  <c:v>114.3</c:v>
                </c:pt>
                <c:pt idx="198">
                  <c:v>115</c:v>
                </c:pt>
                <c:pt idx="199">
                  <c:v>113.1</c:v>
                </c:pt>
                <c:pt idx="200">
                  <c:v>113</c:v>
                </c:pt>
                <c:pt idx="201">
                  <c:v>113.8</c:v>
                </c:pt>
                <c:pt idx="202">
                  <c:v>113.4</c:v>
                </c:pt>
                <c:pt idx="203">
                  <c:v>111.1</c:v>
                </c:pt>
                <c:pt idx="204">
                  <c:v>110.1</c:v>
                </c:pt>
                <c:pt idx="205">
                  <c:v>109.7</c:v>
                </c:pt>
                <c:pt idx="206">
                  <c:v>109.8</c:v>
                </c:pt>
                <c:pt idx="207">
                  <c:v>109.1</c:v>
                </c:pt>
                <c:pt idx="208">
                  <c:v>109.4</c:v>
                </c:pt>
                <c:pt idx="209">
                  <c:v>111</c:v>
                </c:pt>
                <c:pt idx="210">
                  <c:v>110.1</c:v>
                </c:pt>
                <c:pt idx="211">
                  <c:v>110.9</c:v>
                </c:pt>
                <c:pt idx="212">
                  <c:v>111.7</c:v>
                </c:pt>
                <c:pt idx="213">
                  <c:v>109.7</c:v>
                </c:pt>
                <c:pt idx="214">
                  <c:v>112</c:v>
                </c:pt>
                <c:pt idx="215">
                  <c:v>110.8</c:v>
                </c:pt>
                <c:pt idx="216">
                  <c:v>115.3</c:v>
                </c:pt>
                <c:pt idx="217">
                  <c:v>118.1</c:v>
                </c:pt>
                <c:pt idx="218">
                  <c:v>117.9</c:v>
                </c:pt>
                <c:pt idx="219">
                  <c:v>118.1</c:v>
                </c:pt>
                <c:pt idx="220">
                  <c:v>119</c:v>
                </c:pt>
                <c:pt idx="221">
                  <c:v>119</c:v>
                </c:pt>
                <c:pt idx="222">
                  <c:v>121.5</c:v>
                </c:pt>
                <c:pt idx="223">
                  <c:v>124.6</c:v>
                </c:pt>
                <c:pt idx="224">
                  <c:v>119.4</c:v>
                </c:pt>
                <c:pt idx="225">
                  <c:v>113.8</c:v>
                </c:pt>
                <c:pt idx="226">
                  <c:v>109.7</c:v>
                </c:pt>
                <c:pt idx="227">
                  <c:v>108.8</c:v>
                </c:pt>
                <c:pt idx="228">
                  <c:v>107.4</c:v>
                </c:pt>
                <c:pt idx="229">
                  <c:v>108.2</c:v>
                </c:pt>
                <c:pt idx="230">
                  <c:v>108.5</c:v>
                </c:pt>
                <c:pt idx="231">
                  <c:v>106.7</c:v>
                </c:pt>
                <c:pt idx="232">
                  <c:v>105.4</c:v>
                </c:pt>
                <c:pt idx="233">
                  <c:v>104.7</c:v>
                </c:pt>
                <c:pt idx="234">
                  <c:v>105.1</c:v>
                </c:pt>
                <c:pt idx="235">
                  <c:v>104.9</c:v>
                </c:pt>
                <c:pt idx="236">
                  <c:v>106.2</c:v>
                </c:pt>
                <c:pt idx="237">
                  <c:v>105.2</c:v>
                </c:pt>
                <c:pt idx="238">
                  <c:v>103.3</c:v>
                </c:pt>
                <c:pt idx="239">
                  <c:v>104.1</c:v>
                </c:pt>
                <c:pt idx="240">
                  <c:v>104.9</c:v>
                </c:pt>
                <c:pt idx="241">
                  <c:v>104.8</c:v>
                </c:pt>
                <c:pt idx="242">
                  <c:v>104.4</c:v>
                </c:pt>
                <c:pt idx="243">
                  <c:v>103.5</c:v>
                </c:pt>
                <c:pt idx="244">
                  <c:v>104.5</c:v>
                </c:pt>
                <c:pt idx="245">
                  <c:v>104.6</c:v>
                </c:pt>
                <c:pt idx="246">
                  <c:v>105.2</c:v>
                </c:pt>
                <c:pt idx="247">
                  <c:v>106.6</c:v>
                </c:pt>
                <c:pt idx="248">
                  <c:v>106.3</c:v>
                </c:pt>
                <c:pt idx="249">
                  <c:v>109.2</c:v>
                </c:pt>
                <c:pt idx="250">
                  <c:v>109</c:v>
                </c:pt>
                <c:pt idx="251">
                  <c:v>107.6</c:v>
                </c:pt>
                <c:pt idx="252">
                  <c:v>108.4</c:v>
                </c:pt>
                <c:pt idx="253">
                  <c:v>108.6</c:v>
                </c:pt>
                <c:pt idx="254">
                  <c:v>107.3</c:v>
                </c:pt>
                <c:pt idx="255">
                  <c:v>107.4</c:v>
                </c:pt>
                <c:pt idx="256">
                  <c:v>106.4</c:v>
                </c:pt>
                <c:pt idx="257">
                  <c:v>106.5</c:v>
                </c:pt>
                <c:pt idx="258">
                  <c:v>103.1</c:v>
                </c:pt>
                <c:pt idx="259">
                  <c:v>101.4</c:v>
                </c:pt>
                <c:pt idx="260">
                  <c:v>103</c:v>
                </c:pt>
                <c:pt idx="261">
                  <c:v>101.4</c:v>
                </c:pt>
                <c:pt idx="262">
                  <c:v>102.2</c:v>
                </c:pt>
                <c:pt idx="263">
                  <c:v>103.8</c:v>
                </c:pt>
                <c:pt idx="264">
                  <c:v>103.6</c:v>
                </c:pt>
                <c:pt idx="265">
                  <c:v>102.2</c:v>
                </c:pt>
                <c:pt idx="266">
                  <c:v>100.7</c:v>
                </c:pt>
                <c:pt idx="267">
                  <c:v>98.9</c:v>
                </c:pt>
                <c:pt idx="268">
                  <c:v>99.9</c:v>
                </c:pt>
                <c:pt idx="269">
                  <c:v>100.2</c:v>
                </c:pt>
                <c:pt idx="270">
                  <c:v>98.9</c:v>
                </c:pt>
                <c:pt idx="271">
                  <c:v>101.3</c:v>
                </c:pt>
                <c:pt idx="272">
                  <c:v>101.4</c:v>
                </c:pt>
                <c:pt idx="273">
                  <c:v>101</c:v>
                </c:pt>
                <c:pt idx="274">
                  <c:v>100.2</c:v>
                </c:pt>
                <c:pt idx="275">
                  <c:v>99.5</c:v>
                </c:pt>
                <c:pt idx="276">
                  <c:v>100.5</c:v>
                </c:pt>
                <c:pt idx="277">
                  <c:v>100.9</c:v>
                </c:pt>
                <c:pt idx="278">
                  <c:v>102.2</c:v>
                </c:pt>
                <c:pt idx="279">
                  <c:v>101.5</c:v>
                </c:pt>
                <c:pt idx="280">
                  <c:v>101.4</c:v>
                </c:pt>
                <c:pt idx="281">
                  <c:v>100.9</c:v>
                </c:pt>
                <c:pt idx="282">
                  <c:v>101.1</c:v>
                </c:pt>
                <c:pt idx="283">
                  <c:v>100</c:v>
                </c:pt>
                <c:pt idx="284">
                  <c:v>99.6</c:v>
                </c:pt>
                <c:pt idx="285">
                  <c:v>99.4</c:v>
                </c:pt>
                <c:pt idx="286">
                  <c:v>100.7</c:v>
                </c:pt>
                <c:pt idx="287">
                  <c:v>101.6</c:v>
                </c:pt>
                <c:pt idx="288">
                  <c:v>102.8</c:v>
                </c:pt>
                <c:pt idx="289">
                  <c:v>101.1</c:v>
                </c:pt>
                <c:pt idx="290">
                  <c:v>101.8</c:v>
                </c:pt>
                <c:pt idx="291">
                  <c:v>101.8</c:v>
                </c:pt>
                <c:pt idx="292">
                  <c:v>103.5</c:v>
                </c:pt>
                <c:pt idx="293">
                  <c:v>102.9</c:v>
                </c:pt>
                <c:pt idx="294">
                  <c:v>102.6</c:v>
                </c:pt>
                <c:pt idx="295">
                  <c:v>104.3</c:v>
                </c:pt>
                <c:pt idx="296">
                  <c:v>105.2</c:v>
                </c:pt>
                <c:pt idx="297">
                  <c:v>105.1</c:v>
                </c:pt>
                <c:pt idx="298">
                  <c:v>105.8</c:v>
                </c:pt>
                <c:pt idx="299">
                  <c:v>106.4</c:v>
                </c:pt>
                <c:pt idx="300">
                  <c:v>103.6</c:v>
                </c:pt>
                <c:pt idx="301">
                  <c:v>102.8</c:v>
                </c:pt>
                <c:pt idx="302">
                  <c:v>99.5</c:v>
                </c:pt>
                <c:pt idx="303">
                  <c:v>99.8</c:v>
                </c:pt>
                <c:pt idx="304">
                  <c:v>102.2</c:v>
                </c:pt>
                <c:pt idx="305">
                  <c:v>101.7</c:v>
                </c:pt>
                <c:pt idx="306">
                  <c:v>102.9</c:v>
                </c:pt>
                <c:pt idx="307">
                  <c:v>102.5</c:v>
                </c:pt>
                <c:pt idx="308">
                  <c:v>102.8</c:v>
                </c:pt>
                <c:pt idx="309">
                  <c:v>104</c:v>
                </c:pt>
                <c:pt idx="310">
                  <c:v>104.4</c:v>
                </c:pt>
                <c:pt idx="311">
                  <c:v>105.4</c:v>
                </c:pt>
                <c:pt idx="312">
                  <c:v>106.7</c:v>
                </c:pt>
                <c:pt idx="313">
                  <c:v>105.5</c:v>
                </c:pt>
                <c:pt idx="314">
                  <c:v>104.3</c:v>
                </c:pt>
                <c:pt idx="315">
                  <c:v>104.7</c:v>
                </c:pt>
                <c:pt idx="316">
                  <c:v>104.4</c:v>
                </c:pt>
                <c:pt idx="317">
                  <c:v>105.4</c:v>
                </c:pt>
                <c:pt idx="318">
                  <c:v>105</c:v>
                </c:pt>
                <c:pt idx="319">
                  <c:v>104</c:v>
                </c:pt>
                <c:pt idx="320">
                  <c:v>105.9</c:v>
                </c:pt>
                <c:pt idx="321">
                  <c:v>106.5</c:v>
                </c:pt>
                <c:pt idx="322">
                  <c:v>106.8</c:v>
                </c:pt>
                <c:pt idx="323">
                  <c:v>109.4</c:v>
                </c:pt>
                <c:pt idx="324">
                  <c:v>110.7</c:v>
                </c:pt>
                <c:pt idx="325">
                  <c:v>111.7</c:v>
                </c:pt>
                <c:pt idx="326">
                  <c:v>112.7</c:v>
                </c:pt>
                <c:pt idx="327">
                  <c:v>112.3</c:v>
                </c:pt>
                <c:pt idx="328">
                  <c:v>112.7</c:v>
                </c:pt>
                <c:pt idx="329">
                  <c:v>111.7</c:v>
                </c:pt>
                <c:pt idx="330">
                  <c:v>113.7</c:v>
                </c:pt>
                <c:pt idx="331">
                  <c:v>110.4</c:v>
                </c:pt>
                <c:pt idx="332">
                  <c:v>109.7</c:v>
                </c:pt>
                <c:pt idx="333">
                  <c:v>108.1</c:v>
                </c:pt>
                <c:pt idx="334">
                  <c:v>108.1</c:v>
                </c:pt>
                <c:pt idx="335">
                  <c:v>106.9</c:v>
                </c:pt>
                <c:pt idx="336">
                  <c:v>104.3</c:v>
                </c:pt>
                <c:pt idx="337">
                  <c:v>105.4</c:v>
                </c:pt>
                <c:pt idx="338">
                  <c:v>107</c:v>
                </c:pt>
                <c:pt idx="339">
                  <c:v>108.3</c:v>
                </c:pt>
                <c:pt idx="340">
                  <c:v>107.8</c:v>
                </c:pt>
                <c:pt idx="341">
                  <c:v>109.7</c:v>
                </c:pt>
                <c:pt idx="342">
                  <c:v>109.9</c:v>
                </c:pt>
                <c:pt idx="343">
                  <c:v>110.7</c:v>
                </c:pt>
                <c:pt idx="344">
                  <c:v>110.3</c:v>
                </c:pt>
                <c:pt idx="345">
                  <c:v>109.5</c:v>
                </c:pt>
                <c:pt idx="346">
                  <c:v>109</c:v>
                </c:pt>
                <c:pt idx="347">
                  <c:v>109.4</c:v>
                </c:pt>
                <c:pt idx="348">
                  <c:v>108.9</c:v>
                </c:pt>
                <c:pt idx="349">
                  <c:v>111.2</c:v>
                </c:pt>
                <c:pt idx="350">
                  <c:v>111.6</c:v>
                </c:pt>
                <c:pt idx="351">
                  <c:v>112.5</c:v>
                </c:pt>
                <c:pt idx="352">
                  <c:v>108.3</c:v>
                </c:pt>
                <c:pt idx="353">
                  <c:v>105.2</c:v>
                </c:pt>
                <c:pt idx="354">
                  <c:v>105.4</c:v>
                </c:pt>
                <c:pt idx="355">
                  <c:v>105.4</c:v>
                </c:pt>
                <c:pt idx="356">
                  <c:v>106.3</c:v>
                </c:pt>
                <c:pt idx="357">
                  <c:v>108.1</c:v>
                </c:pt>
                <c:pt idx="358">
                  <c:v>107.2</c:v>
                </c:pt>
                <c:pt idx="359">
                  <c:v>108.7</c:v>
                </c:pt>
                <c:pt idx="360">
                  <c:v>108.1</c:v>
                </c:pt>
                <c:pt idx="361">
                  <c:v>110.2</c:v>
                </c:pt>
                <c:pt idx="362">
                  <c:v>110.4</c:v>
                </c:pt>
                <c:pt idx="363">
                  <c:v>112</c:v>
                </c:pt>
                <c:pt idx="364">
                  <c:v>112.1</c:v>
                </c:pt>
                <c:pt idx="365">
                  <c:v>111.7</c:v>
                </c:pt>
                <c:pt idx="366">
                  <c:v>114.5</c:v>
                </c:pt>
                <c:pt idx="367">
                  <c:v>116.4</c:v>
                </c:pt>
                <c:pt idx="368">
                  <c:v>117.3</c:v>
                </c:pt>
                <c:pt idx="369">
                  <c:v>117.9</c:v>
                </c:pt>
                <c:pt idx="370">
                  <c:v>118.3</c:v>
                </c:pt>
                <c:pt idx="371">
                  <c:v>114.4</c:v>
                </c:pt>
                <c:pt idx="372">
                  <c:v>113.3</c:v>
                </c:pt>
                <c:pt idx="373">
                  <c:v>113.8</c:v>
                </c:pt>
                <c:pt idx="374">
                  <c:v>115.5</c:v>
                </c:pt>
                <c:pt idx="375">
                  <c:v>115.8</c:v>
                </c:pt>
                <c:pt idx="376">
                  <c:v>115.4</c:v>
                </c:pt>
                <c:pt idx="377">
                  <c:v>115.2</c:v>
                </c:pt>
                <c:pt idx="378">
                  <c:v>116</c:v>
                </c:pt>
                <c:pt idx="379">
                  <c:v>112.8</c:v>
                </c:pt>
                <c:pt idx="380">
                  <c:v>113.3</c:v>
                </c:pt>
                <c:pt idx="381">
                  <c:v>112.4</c:v>
                </c:pt>
                <c:pt idx="382">
                  <c:v>110.9</c:v>
                </c:pt>
                <c:pt idx="383">
                  <c:v>117.5</c:v>
                </c:pt>
                <c:pt idx="384">
                  <c:v>116.9</c:v>
                </c:pt>
                <c:pt idx="385">
                  <c:v>117.8</c:v>
                </c:pt>
                <c:pt idx="386">
                  <c:v>118.5</c:v>
                </c:pt>
                <c:pt idx="387">
                  <c:v>120.2</c:v>
                </c:pt>
                <c:pt idx="388">
                  <c:v>119.9</c:v>
                </c:pt>
                <c:pt idx="389">
                  <c:v>119.7</c:v>
                </c:pt>
                <c:pt idx="390">
                  <c:v>119.3</c:v>
                </c:pt>
                <c:pt idx="391">
                  <c:v>120.2</c:v>
                </c:pt>
                <c:pt idx="392">
                  <c:v>119</c:v>
                </c:pt>
                <c:pt idx="393">
                  <c:v>120.9</c:v>
                </c:pt>
                <c:pt idx="394">
                  <c:v>124.3</c:v>
                </c:pt>
                <c:pt idx="395">
                  <c:v>123.1</c:v>
                </c:pt>
                <c:pt idx="396">
                  <c:v>124.6</c:v>
                </c:pt>
                <c:pt idx="397">
                  <c:v>125.2</c:v>
                </c:pt>
                <c:pt idx="398">
                  <c:v>126.6</c:v>
                </c:pt>
                <c:pt idx="399">
                  <c:v>126.4</c:v>
                </c:pt>
                <c:pt idx="400">
                  <c:v>128.4</c:v>
                </c:pt>
                <c:pt idx="401">
                  <c:v>130.5</c:v>
                </c:pt>
                <c:pt idx="402">
                  <c:v>131</c:v>
                </c:pt>
                <c:pt idx="403">
                  <c:v>131.6</c:v>
                </c:pt>
                <c:pt idx="404">
                  <c:v>133.9</c:v>
                </c:pt>
                <c:pt idx="405">
                  <c:v>135</c:v>
                </c:pt>
                <c:pt idx="406">
                  <c:v>136.4</c:v>
                </c:pt>
                <c:pt idx="407">
                  <c:v>137.4</c:v>
                </c:pt>
                <c:pt idx="408">
                  <c:v>138.19999999999999</c:v>
                </c:pt>
                <c:pt idx="409">
                  <c:v>137.19999999999999</c:v>
                </c:pt>
                <c:pt idx="410">
                  <c:v>137.4</c:v>
                </c:pt>
                <c:pt idx="411">
                  <c:v>139.6</c:v>
                </c:pt>
                <c:pt idx="412">
                  <c:v>142.9</c:v>
                </c:pt>
                <c:pt idx="413">
                  <c:v>141.19999999999999</c:v>
                </c:pt>
                <c:pt idx="414">
                  <c:v>141</c:v>
                </c:pt>
                <c:pt idx="415">
                  <c:v>139.69999999999999</c:v>
                </c:pt>
                <c:pt idx="416">
                  <c:v>140.6</c:v>
                </c:pt>
                <c:pt idx="417">
                  <c:v>138.69999999999999</c:v>
                </c:pt>
                <c:pt idx="418">
                  <c:v>140.80000000000001</c:v>
                </c:pt>
                <c:pt idx="419">
                  <c:v>143.6</c:v>
                </c:pt>
                <c:pt idx="420">
                  <c:v>144</c:v>
                </c:pt>
                <c:pt idx="421">
                  <c:v>139.69999999999999</c:v>
                </c:pt>
                <c:pt idx="422">
                  <c:v>138.1</c:v>
                </c:pt>
                <c:pt idx="423">
                  <c:v>136.6</c:v>
                </c:pt>
                <c:pt idx="424">
                  <c:v>135.9</c:v>
                </c:pt>
                <c:pt idx="425">
                  <c:v>137.19999999999999</c:v>
                </c:pt>
                <c:pt idx="426">
                  <c:v>135.80000000000001</c:v>
                </c:pt>
                <c:pt idx="427">
                  <c:v>138</c:v>
                </c:pt>
                <c:pt idx="428">
                  <c:v>137.19999999999999</c:v>
                </c:pt>
                <c:pt idx="429">
                  <c:v>139.30000000000001</c:v>
                </c:pt>
                <c:pt idx="430">
                  <c:v>139.4</c:v>
                </c:pt>
                <c:pt idx="431">
                  <c:v>139.19999999999999</c:v>
                </c:pt>
                <c:pt idx="432">
                  <c:v>139.1</c:v>
                </c:pt>
                <c:pt idx="433">
                  <c:v>136.19999999999999</c:v>
                </c:pt>
                <c:pt idx="434">
                  <c:v>134.19999999999999</c:v>
                </c:pt>
                <c:pt idx="435">
                  <c:v>134.5</c:v>
                </c:pt>
                <c:pt idx="436">
                  <c:v>130.80000000000001</c:v>
                </c:pt>
                <c:pt idx="437">
                  <c:v>130.30000000000001</c:v>
                </c:pt>
                <c:pt idx="438">
                  <c:v>130.30000000000001</c:v>
                </c:pt>
                <c:pt idx="439">
                  <c:v>131</c:v>
                </c:pt>
                <c:pt idx="440">
                  <c:v>132.1</c:v>
                </c:pt>
                <c:pt idx="441">
                  <c:v>129.80000000000001</c:v>
                </c:pt>
                <c:pt idx="442">
                  <c:v>133.19999999999999</c:v>
                </c:pt>
                <c:pt idx="443">
                  <c:v>134.69999999999999</c:v>
                </c:pt>
                <c:pt idx="444">
                  <c:v>134.6</c:v>
                </c:pt>
                <c:pt idx="445">
                  <c:v>135.1</c:v>
                </c:pt>
                <c:pt idx="446">
                  <c:v>136.4</c:v>
                </c:pt>
                <c:pt idx="447">
                  <c:v>135.30000000000001</c:v>
                </c:pt>
                <c:pt idx="448">
                  <c:v>134.5</c:v>
                </c:pt>
                <c:pt idx="449">
                  <c:v>135.1</c:v>
                </c:pt>
                <c:pt idx="450">
                  <c:v>137.80000000000001</c:v>
                </c:pt>
                <c:pt idx="451">
                  <c:v>137</c:v>
                </c:pt>
                <c:pt idx="452">
                  <c:v>135.69999999999999</c:v>
                </c:pt>
                <c:pt idx="453">
                  <c:v>135.6</c:v>
                </c:pt>
                <c:pt idx="454">
                  <c:v>135.1</c:v>
                </c:pt>
                <c:pt idx="455">
                  <c:v>134.9</c:v>
                </c:pt>
                <c:pt idx="456">
                  <c:v>134.69999999999999</c:v>
                </c:pt>
                <c:pt idx="457">
                  <c:v>134.69999999999999</c:v>
                </c:pt>
                <c:pt idx="458">
                  <c:v>136.1</c:v>
                </c:pt>
                <c:pt idx="459">
                  <c:v>135.6</c:v>
                </c:pt>
                <c:pt idx="460">
                  <c:v>137.69999999999999</c:v>
                </c:pt>
                <c:pt idx="461">
                  <c:v>138.9</c:v>
                </c:pt>
                <c:pt idx="462">
                  <c:v>139.4</c:v>
                </c:pt>
                <c:pt idx="463">
                  <c:v>140.4</c:v>
                </c:pt>
                <c:pt idx="464">
                  <c:v>140.19999999999999</c:v>
                </c:pt>
                <c:pt idx="465">
                  <c:v>137.69999999999999</c:v>
                </c:pt>
                <c:pt idx="466">
                  <c:v>137.30000000000001</c:v>
                </c:pt>
                <c:pt idx="467">
                  <c:v>135.69999999999999</c:v>
                </c:pt>
                <c:pt idx="468">
                  <c:v>136.69999999999999</c:v>
                </c:pt>
                <c:pt idx="469">
                  <c:v>135.80000000000001</c:v>
                </c:pt>
                <c:pt idx="470">
                  <c:v>137.9</c:v>
                </c:pt>
                <c:pt idx="471">
                  <c:v>137</c:v>
                </c:pt>
                <c:pt idx="472">
                  <c:v>136.1</c:v>
                </c:pt>
                <c:pt idx="473">
                  <c:v>137.6</c:v>
                </c:pt>
                <c:pt idx="474">
                  <c:v>136.80000000000001</c:v>
                </c:pt>
                <c:pt idx="475">
                  <c:v>135.80000000000001</c:v>
                </c:pt>
                <c:pt idx="476">
                  <c:v>133.30000000000001</c:v>
                </c:pt>
                <c:pt idx="477">
                  <c:v>132.30000000000001</c:v>
                </c:pt>
                <c:pt idx="478">
                  <c:v>134.6</c:v>
                </c:pt>
                <c:pt idx="479">
                  <c:v>133.1</c:v>
                </c:pt>
                <c:pt idx="480">
                  <c:v>137.19999999999999</c:v>
                </c:pt>
                <c:pt idx="481">
                  <c:v>138.80000000000001</c:v>
                </c:pt>
                <c:pt idx="482">
                  <c:v>138.19999999999999</c:v>
                </c:pt>
                <c:pt idx="483">
                  <c:v>140</c:v>
                </c:pt>
                <c:pt idx="484">
                  <c:v>141</c:v>
                </c:pt>
                <c:pt idx="485">
                  <c:v>141.4</c:v>
                </c:pt>
                <c:pt idx="486">
                  <c:v>142.19999999999999</c:v>
                </c:pt>
                <c:pt idx="487">
                  <c:v>143.5</c:v>
                </c:pt>
                <c:pt idx="488">
                  <c:v>140.6</c:v>
                </c:pt>
                <c:pt idx="489">
                  <c:v>141.69999999999999</c:v>
                </c:pt>
                <c:pt idx="490">
                  <c:v>141.30000000000001</c:v>
                </c:pt>
                <c:pt idx="491">
                  <c:v>140.6</c:v>
                </c:pt>
                <c:pt idx="492">
                  <c:v>143.80000000000001</c:v>
                </c:pt>
                <c:pt idx="493">
                  <c:v>143</c:v>
                </c:pt>
                <c:pt idx="494">
                  <c:v>144.30000000000001</c:v>
                </c:pt>
                <c:pt idx="495">
                  <c:v>142.4</c:v>
                </c:pt>
                <c:pt idx="496">
                  <c:v>143.5</c:v>
                </c:pt>
                <c:pt idx="497">
                  <c:v>143.9</c:v>
                </c:pt>
                <c:pt idx="498">
                  <c:v>146.69999999999999</c:v>
                </c:pt>
                <c:pt idx="499">
                  <c:v>149</c:v>
                </c:pt>
                <c:pt idx="500">
                  <c:v>148.1</c:v>
                </c:pt>
                <c:pt idx="501">
                  <c:v>149.9</c:v>
                </c:pt>
                <c:pt idx="502">
                  <c:v>150</c:v>
                </c:pt>
                <c:pt idx="503">
                  <c:v>148.4</c:v>
                </c:pt>
                <c:pt idx="504">
                  <c:v>149.19999999999999</c:v>
                </c:pt>
                <c:pt idx="505">
                  <c:v>149.80000000000001</c:v>
                </c:pt>
                <c:pt idx="506">
                  <c:v>149.1</c:v>
                </c:pt>
                <c:pt idx="507">
                  <c:v>151.6</c:v>
                </c:pt>
                <c:pt idx="508">
                  <c:v>152.4</c:v>
                </c:pt>
                <c:pt idx="509">
                  <c:v>152.30000000000001</c:v>
                </c:pt>
                <c:pt idx="510">
                  <c:v>155.30000000000001</c:v>
                </c:pt>
                <c:pt idx="511">
                  <c:v>154.80000000000001</c:v>
                </c:pt>
                <c:pt idx="512">
                  <c:v>154.80000000000001</c:v>
                </c:pt>
                <c:pt idx="513">
                  <c:v>152.80000000000001</c:v>
                </c:pt>
                <c:pt idx="514">
                  <c:v>154.69999999999999</c:v>
                </c:pt>
                <c:pt idx="515">
                  <c:v>154</c:v>
                </c:pt>
                <c:pt idx="516">
                  <c:v>152.9</c:v>
                </c:pt>
                <c:pt idx="517">
                  <c:v>157.6</c:v>
                </c:pt>
                <c:pt idx="518">
                  <c:v>156.69999999999999</c:v>
                </c:pt>
                <c:pt idx="519">
                  <c:v>155.1</c:v>
                </c:pt>
                <c:pt idx="520">
                  <c:v>156</c:v>
                </c:pt>
                <c:pt idx="521">
                  <c:v>156.19999999999999</c:v>
                </c:pt>
                <c:pt idx="522">
                  <c:v>158.80000000000001</c:v>
                </c:pt>
                <c:pt idx="523">
                  <c:v>159.5</c:v>
                </c:pt>
                <c:pt idx="524">
                  <c:v>158.9</c:v>
                </c:pt>
                <c:pt idx="525">
                  <c:v>160.69999999999999</c:v>
                </c:pt>
                <c:pt idx="526">
                  <c:v>161.80000000000001</c:v>
                </c:pt>
                <c:pt idx="527">
                  <c:v>163</c:v>
                </c:pt>
                <c:pt idx="528">
                  <c:v>162.69999999999999</c:v>
                </c:pt>
                <c:pt idx="529">
                  <c:v>162.6</c:v>
                </c:pt>
                <c:pt idx="530">
                  <c:v>160.5</c:v>
                </c:pt>
                <c:pt idx="531">
                  <c:v>162.5</c:v>
                </c:pt>
                <c:pt idx="532">
                  <c:v>162.19999999999999</c:v>
                </c:pt>
                <c:pt idx="533">
                  <c:v>161.69999999999999</c:v>
                </c:pt>
                <c:pt idx="534">
                  <c:v>161</c:v>
                </c:pt>
                <c:pt idx="535">
                  <c:v>162</c:v>
                </c:pt>
                <c:pt idx="536">
                  <c:v>163.6</c:v>
                </c:pt>
                <c:pt idx="537">
                  <c:v>158.5</c:v>
                </c:pt>
                <c:pt idx="538">
                  <c:v>157.6</c:v>
                </c:pt>
                <c:pt idx="539">
                  <c:v>153.5</c:v>
                </c:pt>
                <c:pt idx="540">
                  <c:v>152.69999999999999</c:v>
                </c:pt>
                <c:pt idx="541">
                  <c:v>152.6</c:v>
                </c:pt>
                <c:pt idx="542">
                  <c:v>154.4</c:v>
                </c:pt>
                <c:pt idx="543">
                  <c:v>153.1</c:v>
                </c:pt>
                <c:pt idx="544">
                  <c:v>152.5</c:v>
                </c:pt>
                <c:pt idx="545">
                  <c:v>151.69999999999999</c:v>
                </c:pt>
                <c:pt idx="546">
                  <c:v>152.6</c:v>
                </c:pt>
                <c:pt idx="547">
                  <c:v>150.19999999999999</c:v>
                </c:pt>
                <c:pt idx="548">
                  <c:v>149.69999999999999</c:v>
                </c:pt>
                <c:pt idx="549">
                  <c:v>150</c:v>
                </c:pt>
                <c:pt idx="550">
                  <c:v>152.5</c:v>
                </c:pt>
                <c:pt idx="551">
                  <c:v>154.69999999999999</c:v>
                </c:pt>
                <c:pt idx="552">
                  <c:v>155.6</c:v>
                </c:pt>
                <c:pt idx="553">
                  <c:v>155.69999999999999</c:v>
                </c:pt>
                <c:pt idx="554">
                  <c:v>157</c:v>
                </c:pt>
                <c:pt idx="555">
                  <c:v>157.19999999999999</c:v>
                </c:pt>
                <c:pt idx="556">
                  <c:v>157.30000000000001</c:v>
                </c:pt>
                <c:pt idx="557">
                  <c:v>157.6</c:v>
                </c:pt>
                <c:pt idx="558">
                  <c:v>156.30000000000001</c:v>
                </c:pt>
                <c:pt idx="559">
                  <c:v>155.9</c:v>
                </c:pt>
                <c:pt idx="560">
                  <c:v>156.19999999999999</c:v>
                </c:pt>
                <c:pt idx="561">
                  <c:v>157.6</c:v>
                </c:pt>
                <c:pt idx="562">
                  <c:v>160.4</c:v>
                </c:pt>
                <c:pt idx="563">
                  <c:v>161.5</c:v>
                </c:pt>
                <c:pt idx="564">
                  <c:v>161</c:v>
                </c:pt>
                <c:pt idx="565">
                  <c:v>166</c:v>
                </c:pt>
                <c:pt idx="566">
                  <c:v>163.1</c:v>
                </c:pt>
                <c:pt idx="567">
                  <c:v>163.30000000000001</c:v>
                </c:pt>
                <c:pt idx="568">
                  <c:v>162.80000000000001</c:v>
                </c:pt>
                <c:pt idx="569">
                  <c:v>169.5</c:v>
                </c:pt>
                <c:pt idx="570">
                  <c:v>173</c:v>
                </c:pt>
                <c:pt idx="571">
                  <c:v>169.3</c:v>
                </c:pt>
                <c:pt idx="572">
                  <c:v>174.5</c:v>
                </c:pt>
                <c:pt idx="573">
                  <c:v>163.69999999999999</c:v>
                </c:pt>
                <c:pt idx="574">
                  <c:v>167.5</c:v>
                </c:pt>
                <c:pt idx="575">
                  <c:v>156.69999999999999</c:v>
                </c:pt>
                <c:pt idx="576">
                  <c:v>149.6</c:v>
                </c:pt>
                <c:pt idx="577">
                  <c:v>145.80000000000001</c:v>
                </c:pt>
                <c:pt idx="578">
                  <c:v>143.9</c:v>
                </c:pt>
                <c:pt idx="579">
                  <c:v>143.1</c:v>
                </c:pt>
                <c:pt idx="580">
                  <c:v>145.6</c:v>
                </c:pt>
                <c:pt idx="581">
                  <c:v>147.69999999999999</c:v>
                </c:pt>
                <c:pt idx="582">
                  <c:v>149</c:v>
                </c:pt>
                <c:pt idx="583">
                  <c:v>146.30000000000001</c:v>
                </c:pt>
                <c:pt idx="584">
                  <c:v>146.1</c:v>
                </c:pt>
                <c:pt idx="585">
                  <c:v>147</c:v>
                </c:pt>
                <c:pt idx="586">
                  <c:v>145.69999999999999</c:v>
                </c:pt>
                <c:pt idx="587">
                  <c:v>147.30000000000001</c:v>
                </c:pt>
                <c:pt idx="588">
                  <c:v>144.69999999999999</c:v>
                </c:pt>
                <c:pt idx="589">
                  <c:v>145</c:v>
                </c:pt>
                <c:pt idx="590">
                  <c:v>141.19999999999999</c:v>
                </c:pt>
                <c:pt idx="591">
                  <c:v>141</c:v>
                </c:pt>
                <c:pt idx="592">
                  <c:v>140.80000000000001</c:v>
                </c:pt>
                <c:pt idx="593">
                  <c:v>141.4</c:v>
                </c:pt>
                <c:pt idx="594">
                  <c:v>139.6</c:v>
                </c:pt>
                <c:pt idx="595">
                  <c:v>137.80000000000001</c:v>
                </c:pt>
                <c:pt idx="596">
                  <c:v>137.9</c:v>
                </c:pt>
                <c:pt idx="597">
                  <c:v>134.80000000000001</c:v>
                </c:pt>
                <c:pt idx="598">
                  <c:v>133.9</c:v>
                </c:pt>
                <c:pt idx="599">
                  <c:v>135.5</c:v>
                </c:pt>
                <c:pt idx="600">
                  <c:v>137</c:v>
                </c:pt>
                <c:pt idx="601">
                  <c:v>140.6</c:v>
                </c:pt>
                <c:pt idx="602">
                  <c:v>138.5</c:v>
                </c:pt>
                <c:pt idx="603">
                  <c:v>140.9</c:v>
                </c:pt>
                <c:pt idx="604">
                  <c:v>140.19999999999999</c:v>
                </c:pt>
                <c:pt idx="605">
                  <c:v>140.1</c:v>
                </c:pt>
                <c:pt idx="606">
                  <c:v>142.9</c:v>
                </c:pt>
                <c:pt idx="607">
                  <c:v>142.80000000000001</c:v>
                </c:pt>
                <c:pt idx="608">
                  <c:v>141.80000000000001</c:v>
                </c:pt>
                <c:pt idx="609">
                  <c:v>144.19999999999999</c:v>
                </c:pt>
                <c:pt idx="610">
                  <c:v>144.69999999999999</c:v>
                </c:pt>
                <c:pt idx="611">
                  <c:v>143.30000000000001</c:v>
                </c:pt>
                <c:pt idx="612">
                  <c:v>141.80000000000001</c:v>
                </c:pt>
                <c:pt idx="613">
                  <c:v>144.6</c:v>
                </c:pt>
                <c:pt idx="614">
                  <c:v>147.80000000000001</c:v>
                </c:pt>
                <c:pt idx="615">
                  <c:v>148.19999999999999</c:v>
                </c:pt>
                <c:pt idx="616">
                  <c:v>150.1</c:v>
                </c:pt>
                <c:pt idx="617">
                  <c:v>152.6</c:v>
                </c:pt>
                <c:pt idx="618">
                  <c:v>154.69999999999999</c:v>
                </c:pt>
                <c:pt idx="619">
                  <c:v>154.69999999999999</c:v>
                </c:pt>
                <c:pt idx="620">
                  <c:v>156.19999999999999</c:v>
                </c:pt>
                <c:pt idx="621">
                  <c:v>155.6</c:v>
                </c:pt>
                <c:pt idx="622">
                  <c:v>151.80000000000001</c:v>
                </c:pt>
                <c:pt idx="623">
                  <c:v>153.4</c:v>
                </c:pt>
                <c:pt idx="624">
                  <c:v>152.30000000000001</c:v>
                </c:pt>
                <c:pt idx="625">
                  <c:v>153.4</c:v>
                </c:pt>
                <c:pt idx="626">
                  <c:v>153.4</c:v>
                </c:pt>
                <c:pt idx="627">
                  <c:v>154</c:v>
                </c:pt>
                <c:pt idx="628">
                  <c:v>155.6</c:v>
                </c:pt>
                <c:pt idx="629">
                  <c:v>156.4</c:v>
                </c:pt>
                <c:pt idx="630">
                  <c:v>153.80000000000001</c:v>
                </c:pt>
                <c:pt idx="631">
                  <c:v>154.19999999999999</c:v>
                </c:pt>
                <c:pt idx="632">
                  <c:v>152</c:v>
                </c:pt>
                <c:pt idx="633">
                  <c:v>150.6</c:v>
                </c:pt>
                <c:pt idx="634">
                  <c:v>149.80000000000001</c:v>
                </c:pt>
                <c:pt idx="635">
                  <c:v>149.4</c:v>
                </c:pt>
                <c:pt idx="636">
                  <c:v>150.69999999999999</c:v>
                </c:pt>
                <c:pt idx="637">
                  <c:v>152.19999999999999</c:v>
                </c:pt>
                <c:pt idx="638">
                  <c:v>156.30000000000001</c:v>
                </c:pt>
                <c:pt idx="639">
                  <c:v>154.19999999999999</c:v>
                </c:pt>
                <c:pt idx="640">
                  <c:v>154.80000000000001</c:v>
                </c:pt>
                <c:pt idx="641">
                  <c:v>157</c:v>
                </c:pt>
                <c:pt idx="642">
                  <c:v>158</c:v>
                </c:pt>
                <c:pt idx="643">
                  <c:v>162.19999999999999</c:v>
                </c:pt>
                <c:pt idx="644">
                  <c:v>157.69999999999999</c:v>
                </c:pt>
                <c:pt idx="645">
                  <c:v>157.1</c:v>
                </c:pt>
                <c:pt idx="646">
                  <c:v>158.1</c:v>
                </c:pt>
                <c:pt idx="647">
                  <c:v>157.69999999999999</c:v>
                </c:pt>
                <c:pt idx="648">
                  <c:v>158.4</c:v>
                </c:pt>
                <c:pt idx="649">
                  <c:v>159.1</c:v>
                </c:pt>
                <c:pt idx="650">
                  <c:v>160.69999999999999</c:v>
                </c:pt>
                <c:pt idx="651">
                  <c:v>165.2</c:v>
                </c:pt>
                <c:pt idx="652">
                  <c:v>165.4</c:v>
                </c:pt>
                <c:pt idx="653">
                  <c:v>166.6</c:v>
                </c:pt>
                <c:pt idx="654">
                  <c:v>168.9</c:v>
                </c:pt>
                <c:pt idx="655">
                  <c:v>174.4</c:v>
                </c:pt>
                <c:pt idx="656">
                  <c:v>177.6</c:v>
                </c:pt>
                <c:pt idx="657">
                  <c:v>173.5</c:v>
                </c:pt>
                <c:pt idx="658">
                  <c:v>174.5</c:v>
                </c:pt>
                <c:pt idx="659">
                  <c:v>176.9</c:v>
                </c:pt>
                <c:pt idx="660">
                  <c:v>178.9</c:v>
                </c:pt>
                <c:pt idx="661">
                  <c:v>177</c:v>
                </c:pt>
                <c:pt idx="662">
                  <c:v>179.6</c:v>
                </c:pt>
                <c:pt idx="663">
                  <c:v>182.4</c:v>
                </c:pt>
                <c:pt idx="664">
                  <c:v>181.5</c:v>
                </c:pt>
                <c:pt idx="665">
                  <c:v>187.5</c:v>
                </c:pt>
                <c:pt idx="666">
                  <c:v>184.5</c:v>
                </c:pt>
                <c:pt idx="667">
                  <c:v>184.7</c:v>
                </c:pt>
                <c:pt idx="668">
                  <c:v>185.2</c:v>
                </c:pt>
                <c:pt idx="669">
                  <c:v>188.3</c:v>
                </c:pt>
                <c:pt idx="670">
                  <c:v>185.6</c:v>
                </c:pt>
                <c:pt idx="671">
                  <c:v>186.8</c:v>
                </c:pt>
                <c:pt idx="672">
                  <c:v>187.1</c:v>
                </c:pt>
              </c:numCache>
            </c:numRef>
          </c:val>
          <c:smooth val="0"/>
          <c:extLst>
            <c:ext xmlns:c16="http://schemas.microsoft.com/office/drawing/2014/chart" uri="{C3380CC4-5D6E-409C-BE32-E72D297353CC}">
              <c16:uniqueId val="{00000000-6A07-4C66-A39B-9B54C8E0869A}"/>
            </c:ext>
          </c:extLst>
        </c:ser>
        <c:ser>
          <c:idx val="1"/>
          <c:order val="1"/>
          <c:tx>
            <c:strRef>
              <c:f>US_Corp!$V$4</c:f>
              <c:strCache>
                <c:ptCount val="1"/>
                <c:pt idx="0">
                  <c:v>BBGF USD IG All Sectors OAS</c:v>
                </c:pt>
              </c:strCache>
            </c:strRef>
          </c:tx>
          <c:marker>
            <c:symbol val="none"/>
          </c:marker>
          <c:val>
            <c:numRef>
              <c:f>US_Corp!$T$7:$T$679</c:f>
              <c:numCache>
                <c:formatCode>General</c:formatCode>
                <c:ptCount val="673"/>
                <c:pt idx="0">
                  <c:v>131.17500000000001</c:v>
                </c:pt>
                <c:pt idx="1">
                  <c:v>133.012</c:v>
                </c:pt>
                <c:pt idx="2">
                  <c:v>132.74</c:v>
                </c:pt>
                <c:pt idx="3">
                  <c:v>131.36500000000001</c:v>
                </c:pt>
                <c:pt idx="4">
                  <c:v>131.69800000000001</c:v>
                </c:pt>
                <c:pt idx="5">
                  <c:v>130.59399999999999</c:v>
                </c:pt>
                <c:pt idx="6">
                  <c:v>130.79</c:v>
                </c:pt>
                <c:pt idx="7">
                  <c:v>130.202</c:v>
                </c:pt>
                <c:pt idx="8">
                  <c:v>128.91900000000001</c:v>
                </c:pt>
                <c:pt idx="9">
                  <c:v>131.20400000000001</c:v>
                </c:pt>
                <c:pt idx="10">
                  <c:v>128.43199999999999</c:v>
                </c:pt>
                <c:pt idx="11">
                  <c:v>128.53299999999999</c:v>
                </c:pt>
                <c:pt idx="12">
                  <c:v>128.679</c:v>
                </c:pt>
                <c:pt idx="13">
                  <c:v>128.88300000000001</c:v>
                </c:pt>
                <c:pt idx="14">
                  <c:v>129.88300000000001</c:v>
                </c:pt>
                <c:pt idx="15">
                  <c:v>130.55099999999999</c:v>
                </c:pt>
                <c:pt idx="16">
                  <c:v>130.13900000000001</c:v>
                </c:pt>
                <c:pt idx="17">
                  <c:v>129.87299999999999</c:v>
                </c:pt>
                <c:pt idx="18">
                  <c:v>133.35400000000001</c:v>
                </c:pt>
                <c:pt idx="19">
                  <c:v>134.61500000000001</c:v>
                </c:pt>
                <c:pt idx="20">
                  <c:v>134.83799999999999</c:v>
                </c:pt>
                <c:pt idx="21">
                  <c:v>135.244</c:v>
                </c:pt>
                <c:pt idx="22">
                  <c:v>135.345</c:v>
                </c:pt>
                <c:pt idx="23">
                  <c:v>138.16999999999999</c:v>
                </c:pt>
                <c:pt idx="24">
                  <c:v>136.10599999999999</c:v>
                </c:pt>
                <c:pt idx="25">
                  <c:v>137.26900000000001</c:v>
                </c:pt>
                <c:pt idx="26">
                  <c:v>133.35599999999999</c:v>
                </c:pt>
                <c:pt idx="27">
                  <c:v>134.41</c:v>
                </c:pt>
                <c:pt idx="28">
                  <c:v>133.334</c:v>
                </c:pt>
                <c:pt idx="29">
                  <c:v>135.62899999999999</c:v>
                </c:pt>
                <c:pt idx="30">
                  <c:v>135.274</c:v>
                </c:pt>
                <c:pt idx="31">
                  <c:v>135.952</c:v>
                </c:pt>
                <c:pt idx="32">
                  <c:v>137</c:v>
                </c:pt>
                <c:pt idx="33">
                  <c:v>143.74299999999999</c:v>
                </c:pt>
                <c:pt idx="34">
                  <c:v>143.89599999999999</c:v>
                </c:pt>
                <c:pt idx="35">
                  <c:v>147.78</c:v>
                </c:pt>
                <c:pt idx="36">
                  <c:v>149.62700000000001</c:v>
                </c:pt>
                <c:pt idx="37">
                  <c:v>148.529</c:v>
                </c:pt>
                <c:pt idx="38">
                  <c:v>148.91999999999999</c:v>
                </c:pt>
                <c:pt idx="39">
                  <c:v>151.28399999999999</c:v>
                </c:pt>
                <c:pt idx="40">
                  <c:v>152.55099999999999</c:v>
                </c:pt>
                <c:pt idx="41">
                  <c:v>149.11799999999999</c:v>
                </c:pt>
                <c:pt idx="42">
                  <c:v>147.04</c:v>
                </c:pt>
                <c:pt idx="43">
                  <c:v>146.65700000000001</c:v>
                </c:pt>
                <c:pt idx="44">
                  <c:v>147.87700000000001</c:v>
                </c:pt>
                <c:pt idx="45">
                  <c:v>151.54599999999999</c:v>
                </c:pt>
                <c:pt idx="46">
                  <c:v>156.90899999999999</c:v>
                </c:pt>
                <c:pt idx="47">
                  <c:v>160.399</c:v>
                </c:pt>
                <c:pt idx="48">
                  <c:v>154.63900000000001</c:v>
                </c:pt>
                <c:pt idx="49">
                  <c:v>157.15700000000001</c:v>
                </c:pt>
                <c:pt idx="50">
                  <c:v>156.65799999999999</c:v>
                </c:pt>
                <c:pt idx="51">
                  <c:v>157.64500000000001</c:v>
                </c:pt>
                <c:pt idx="52">
                  <c:v>161.05500000000001</c:v>
                </c:pt>
                <c:pt idx="53">
                  <c:v>162.85499999999999</c:v>
                </c:pt>
                <c:pt idx="54">
                  <c:v>158.596</c:v>
                </c:pt>
                <c:pt idx="55">
                  <c:v>172.63</c:v>
                </c:pt>
                <c:pt idx="56">
                  <c:v>160.28899999999999</c:v>
                </c:pt>
                <c:pt idx="57">
                  <c:v>150.875</c:v>
                </c:pt>
                <c:pt idx="58">
                  <c:v>141.51499999999999</c:v>
                </c:pt>
                <c:pt idx="59">
                  <c:v>132.297</c:v>
                </c:pt>
                <c:pt idx="60">
                  <c:v>131.78800000000001</c:v>
                </c:pt>
                <c:pt idx="61">
                  <c:v>131.71700000000001</c:v>
                </c:pt>
                <c:pt idx="62">
                  <c:v>130.90700000000001</c:v>
                </c:pt>
                <c:pt idx="63">
                  <c:v>128.06399999999999</c:v>
                </c:pt>
                <c:pt idx="64">
                  <c:v>127.85</c:v>
                </c:pt>
                <c:pt idx="65">
                  <c:v>125.24</c:v>
                </c:pt>
                <c:pt idx="66">
                  <c:v>125.631</c:v>
                </c:pt>
                <c:pt idx="67">
                  <c:v>126.746</c:v>
                </c:pt>
                <c:pt idx="68">
                  <c:v>125.705</c:v>
                </c:pt>
                <c:pt idx="69">
                  <c:v>124.43</c:v>
                </c:pt>
                <c:pt idx="70">
                  <c:v>126.1</c:v>
                </c:pt>
                <c:pt idx="71">
                  <c:v>126.318</c:v>
                </c:pt>
                <c:pt idx="72">
                  <c:v>127.684</c:v>
                </c:pt>
                <c:pt idx="73">
                  <c:v>132.125</c:v>
                </c:pt>
                <c:pt idx="74">
                  <c:v>129.78399999999999</c:v>
                </c:pt>
                <c:pt idx="75">
                  <c:v>130.25800000000001</c:v>
                </c:pt>
                <c:pt idx="76">
                  <c:v>129.108</c:v>
                </c:pt>
                <c:pt idx="77">
                  <c:v>123.607</c:v>
                </c:pt>
                <c:pt idx="78">
                  <c:v>123.205</c:v>
                </c:pt>
                <c:pt idx="79">
                  <c:v>120.072</c:v>
                </c:pt>
                <c:pt idx="80">
                  <c:v>121.96299999999999</c:v>
                </c:pt>
                <c:pt idx="81">
                  <c:v>123.04</c:v>
                </c:pt>
                <c:pt idx="82">
                  <c:v>121.563</c:v>
                </c:pt>
                <c:pt idx="83">
                  <c:v>120.13500000000001</c:v>
                </c:pt>
                <c:pt idx="84">
                  <c:v>117.81699999999999</c:v>
                </c:pt>
                <c:pt idx="85">
                  <c:v>116.902</c:v>
                </c:pt>
                <c:pt idx="86">
                  <c:v>113.85599999999999</c:v>
                </c:pt>
                <c:pt idx="87">
                  <c:v>113.6</c:v>
                </c:pt>
                <c:pt idx="88">
                  <c:v>111.15900000000001</c:v>
                </c:pt>
                <c:pt idx="89">
                  <c:v>110.03700000000001</c:v>
                </c:pt>
                <c:pt idx="90">
                  <c:v>110.536</c:v>
                </c:pt>
                <c:pt idx="91">
                  <c:v>111.26600000000001</c:v>
                </c:pt>
                <c:pt idx="92">
                  <c:v>110.041</c:v>
                </c:pt>
                <c:pt idx="93">
                  <c:v>111.163</c:v>
                </c:pt>
                <c:pt idx="94">
                  <c:v>115.56699999999999</c:v>
                </c:pt>
                <c:pt idx="95">
                  <c:v>116.62</c:v>
                </c:pt>
                <c:pt idx="96">
                  <c:v>116.2</c:v>
                </c:pt>
                <c:pt idx="97">
                  <c:v>116.694</c:v>
                </c:pt>
                <c:pt idx="98">
                  <c:v>116.783</c:v>
                </c:pt>
                <c:pt idx="99">
                  <c:v>117.477</c:v>
                </c:pt>
                <c:pt idx="100">
                  <c:v>117.339</c:v>
                </c:pt>
                <c:pt idx="101">
                  <c:v>116.82599999999999</c:v>
                </c:pt>
                <c:pt idx="102">
                  <c:v>116.56</c:v>
                </c:pt>
                <c:pt idx="103">
                  <c:v>116.843</c:v>
                </c:pt>
                <c:pt idx="104">
                  <c:v>116.904</c:v>
                </c:pt>
                <c:pt idx="105">
                  <c:v>116.95399999999999</c:v>
                </c:pt>
                <c:pt idx="106">
                  <c:v>116.08199999999999</c:v>
                </c:pt>
                <c:pt idx="107">
                  <c:v>116.857</c:v>
                </c:pt>
                <c:pt idx="108">
                  <c:v>117.03100000000001</c:v>
                </c:pt>
                <c:pt idx="109">
                  <c:v>116.60899999999999</c:v>
                </c:pt>
                <c:pt idx="110">
                  <c:v>116.994</c:v>
                </c:pt>
                <c:pt idx="111">
                  <c:v>117.794</c:v>
                </c:pt>
                <c:pt idx="112">
                  <c:v>118.593</c:v>
                </c:pt>
                <c:pt idx="113">
                  <c:v>119.789</c:v>
                </c:pt>
                <c:pt idx="114">
                  <c:v>120.726</c:v>
                </c:pt>
                <c:pt idx="115">
                  <c:v>119.727</c:v>
                </c:pt>
                <c:pt idx="116">
                  <c:v>120.651</c:v>
                </c:pt>
                <c:pt idx="117">
                  <c:v>119.553</c:v>
                </c:pt>
                <c:pt idx="118">
                  <c:v>119.94199999999999</c:v>
                </c:pt>
                <c:pt idx="119">
                  <c:v>119.571</c:v>
                </c:pt>
                <c:pt idx="120">
                  <c:v>120.714</c:v>
                </c:pt>
                <c:pt idx="121">
                  <c:v>119.70399999999999</c:v>
                </c:pt>
                <c:pt idx="122">
                  <c:v>119.896</c:v>
                </c:pt>
                <c:pt idx="123">
                  <c:v>118.667</c:v>
                </c:pt>
                <c:pt idx="124">
                  <c:v>116.765</c:v>
                </c:pt>
                <c:pt idx="125">
                  <c:v>116.95</c:v>
                </c:pt>
                <c:pt idx="126">
                  <c:v>117.51900000000001</c:v>
                </c:pt>
                <c:pt idx="127">
                  <c:v>118.459</c:v>
                </c:pt>
                <c:pt idx="128">
                  <c:v>119.626</c:v>
                </c:pt>
                <c:pt idx="129">
                  <c:v>120.101</c:v>
                </c:pt>
                <c:pt idx="130">
                  <c:v>116.19</c:v>
                </c:pt>
                <c:pt idx="131">
                  <c:v>115.94799999999999</c:v>
                </c:pt>
                <c:pt idx="132">
                  <c:v>115.29600000000001</c:v>
                </c:pt>
                <c:pt idx="133">
                  <c:v>116.258</c:v>
                </c:pt>
                <c:pt idx="134">
                  <c:v>116.038</c:v>
                </c:pt>
                <c:pt idx="135">
                  <c:v>115.54</c:v>
                </c:pt>
                <c:pt idx="136">
                  <c:v>117.235</c:v>
                </c:pt>
                <c:pt idx="137">
                  <c:v>117.809</c:v>
                </c:pt>
                <c:pt idx="138">
                  <c:v>118.246</c:v>
                </c:pt>
                <c:pt idx="139">
                  <c:v>117.04900000000001</c:v>
                </c:pt>
                <c:pt idx="140">
                  <c:v>116.322</c:v>
                </c:pt>
                <c:pt idx="141">
                  <c:v>116.206</c:v>
                </c:pt>
                <c:pt idx="142">
                  <c:v>116.636</c:v>
                </c:pt>
                <c:pt idx="143">
                  <c:v>116.613</c:v>
                </c:pt>
                <c:pt idx="144">
                  <c:v>118.32899999999999</c:v>
                </c:pt>
                <c:pt idx="145">
                  <c:v>117.38500000000001</c:v>
                </c:pt>
                <c:pt idx="146">
                  <c:v>118.384</c:v>
                </c:pt>
                <c:pt idx="147">
                  <c:v>119.46899999999999</c:v>
                </c:pt>
                <c:pt idx="148">
                  <c:v>119.273</c:v>
                </c:pt>
                <c:pt idx="149">
                  <c:v>119.446</c:v>
                </c:pt>
                <c:pt idx="150">
                  <c:v>118.721</c:v>
                </c:pt>
                <c:pt idx="151">
                  <c:v>119.407</c:v>
                </c:pt>
                <c:pt idx="152">
                  <c:v>120.038</c:v>
                </c:pt>
                <c:pt idx="153">
                  <c:v>118.825</c:v>
                </c:pt>
                <c:pt idx="154">
                  <c:v>118.69</c:v>
                </c:pt>
                <c:pt idx="155">
                  <c:v>116.01600000000001</c:v>
                </c:pt>
                <c:pt idx="156">
                  <c:v>113.67400000000001</c:v>
                </c:pt>
                <c:pt idx="157">
                  <c:v>115.548</c:v>
                </c:pt>
                <c:pt idx="158">
                  <c:v>118.364</c:v>
                </c:pt>
                <c:pt idx="159">
                  <c:v>125.27800000000001</c:v>
                </c:pt>
                <c:pt idx="160">
                  <c:v>126.852</c:v>
                </c:pt>
                <c:pt idx="161">
                  <c:v>126.901</c:v>
                </c:pt>
                <c:pt idx="162">
                  <c:v>127.129</c:v>
                </c:pt>
                <c:pt idx="163">
                  <c:v>123.65900000000001</c:v>
                </c:pt>
                <c:pt idx="164">
                  <c:v>124.387</c:v>
                </c:pt>
                <c:pt idx="165">
                  <c:v>123.773</c:v>
                </c:pt>
                <c:pt idx="166">
                  <c:v>123.26900000000001</c:v>
                </c:pt>
                <c:pt idx="167">
                  <c:v>123.63</c:v>
                </c:pt>
                <c:pt idx="168">
                  <c:v>123.322</c:v>
                </c:pt>
                <c:pt idx="169">
                  <c:v>122.485</c:v>
                </c:pt>
                <c:pt idx="170">
                  <c:v>121.721</c:v>
                </c:pt>
                <c:pt idx="171">
                  <c:v>120.979</c:v>
                </c:pt>
                <c:pt idx="172">
                  <c:v>119.824</c:v>
                </c:pt>
                <c:pt idx="173">
                  <c:v>119.89</c:v>
                </c:pt>
                <c:pt idx="174">
                  <c:v>121.075</c:v>
                </c:pt>
                <c:pt idx="175">
                  <c:v>121.098</c:v>
                </c:pt>
                <c:pt idx="176">
                  <c:v>122.05200000000001</c:v>
                </c:pt>
                <c:pt idx="177">
                  <c:v>121.676</c:v>
                </c:pt>
                <c:pt idx="178">
                  <c:v>123.744</c:v>
                </c:pt>
                <c:pt idx="179">
                  <c:v>123.48399999999999</c:v>
                </c:pt>
                <c:pt idx="180">
                  <c:v>123.57299999999999</c:v>
                </c:pt>
                <c:pt idx="181">
                  <c:v>126.666</c:v>
                </c:pt>
                <c:pt idx="182">
                  <c:v>127.03</c:v>
                </c:pt>
                <c:pt idx="183">
                  <c:v>128.858</c:v>
                </c:pt>
                <c:pt idx="184">
                  <c:v>128.672</c:v>
                </c:pt>
                <c:pt idx="185">
                  <c:v>129.494</c:v>
                </c:pt>
                <c:pt idx="186">
                  <c:v>129.95099999999999</c:v>
                </c:pt>
                <c:pt idx="187">
                  <c:v>130.053</c:v>
                </c:pt>
                <c:pt idx="188">
                  <c:v>128.95599999999999</c:v>
                </c:pt>
                <c:pt idx="189">
                  <c:v>128.71799999999999</c:v>
                </c:pt>
                <c:pt idx="190">
                  <c:v>128.81200000000001</c:v>
                </c:pt>
                <c:pt idx="191">
                  <c:v>130.00800000000001</c:v>
                </c:pt>
                <c:pt idx="192">
                  <c:v>131.26499999999999</c:v>
                </c:pt>
                <c:pt idx="193">
                  <c:v>132.98699999999999</c:v>
                </c:pt>
                <c:pt idx="194">
                  <c:v>134.952</c:v>
                </c:pt>
                <c:pt idx="195">
                  <c:v>135.571</c:v>
                </c:pt>
                <c:pt idx="196">
                  <c:v>137.405</c:v>
                </c:pt>
                <c:pt idx="197">
                  <c:v>137.94999999999999</c:v>
                </c:pt>
                <c:pt idx="198">
                  <c:v>139.249</c:v>
                </c:pt>
                <c:pt idx="199">
                  <c:v>137.59100000000001</c:v>
                </c:pt>
                <c:pt idx="200">
                  <c:v>137.928</c:v>
                </c:pt>
                <c:pt idx="201">
                  <c:v>135.767</c:v>
                </c:pt>
                <c:pt idx="202">
                  <c:v>137.23699999999999</c:v>
                </c:pt>
                <c:pt idx="203">
                  <c:v>136.04499999999999</c:v>
                </c:pt>
                <c:pt idx="204">
                  <c:v>133.428</c:v>
                </c:pt>
                <c:pt idx="205">
                  <c:v>133.72499999999999</c:v>
                </c:pt>
                <c:pt idx="206">
                  <c:v>133.15899999999999</c:v>
                </c:pt>
                <c:pt idx="207">
                  <c:v>132.768</c:v>
                </c:pt>
                <c:pt idx="208">
                  <c:v>132.24199999999999</c:v>
                </c:pt>
                <c:pt idx="209">
                  <c:v>132.614</c:v>
                </c:pt>
                <c:pt idx="210">
                  <c:v>133.44499999999999</c:v>
                </c:pt>
                <c:pt idx="211">
                  <c:v>134.066</c:v>
                </c:pt>
                <c:pt idx="212">
                  <c:v>135.672</c:v>
                </c:pt>
                <c:pt idx="213">
                  <c:v>133.16399999999999</c:v>
                </c:pt>
                <c:pt idx="214">
                  <c:v>134.113</c:v>
                </c:pt>
                <c:pt idx="215">
                  <c:v>134.179</c:v>
                </c:pt>
                <c:pt idx="216">
                  <c:v>137.321</c:v>
                </c:pt>
                <c:pt idx="217">
                  <c:v>140.87299999999999</c:v>
                </c:pt>
                <c:pt idx="218">
                  <c:v>141.946</c:v>
                </c:pt>
                <c:pt idx="219">
                  <c:v>141.18600000000001</c:v>
                </c:pt>
                <c:pt idx="220">
                  <c:v>141.535</c:v>
                </c:pt>
                <c:pt idx="221">
                  <c:v>143.88800000000001</c:v>
                </c:pt>
                <c:pt idx="222">
                  <c:v>142.684</c:v>
                </c:pt>
                <c:pt idx="223">
                  <c:v>144.703</c:v>
                </c:pt>
                <c:pt idx="224">
                  <c:v>141.36099999999999</c:v>
                </c:pt>
                <c:pt idx="225">
                  <c:v>134.03299999999999</c:v>
                </c:pt>
                <c:pt idx="226">
                  <c:v>131.596</c:v>
                </c:pt>
                <c:pt idx="227">
                  <c:v>131.19900000000001</c:v>
                </c:pt>
                <c:pt idx="228">
                  <c:v>129.34299999999999</c:v>
                </c:pt>
                <c:pt idx="229">
                  <c:v>130.34</c:v>
                </c:pt>
                <c:pt idx="230">
                  <c:v>131.25399999999999</c:v>
                </c:pt>
                <c:pt idx="231">
                  <c:v>130.506</c:v>
                </c:pt>
                <c:pt idx="232">
                  <c:v>128.202</c:v>
                </c:pt>
                <c:pt idx="233">
                  <c:v>127.67700000000001</c:v>
                </c:pt>
                <c:pt idx="234">
                  <c:v>127.788</c:v>
                </c:pt>
                <c:pt idx="235">
                  <c:v>127.167</c:v>
                </c:pt>
                <c:pt idx="236">
                  <c:v>127.161</c:v>
                </c:pt>
                <c:pt idx="237">
                  <c:v>127.096</c:v>
                </c:pt>
                <c:pt idx="238">
                  <c:v>126.739</c:v>
                </c:pt>
                <c:pt idx="239">
                  <c:v>126.346</c:v>
                </c:pt>
                <c:pt idx="240">
                  <c:v>127.374</c:v>
                </c:pt>
                <c:pt idx="241">
                  <c:v>125.54900000000001</c:v>
                </c:pt>
                <c:pt idx="242">
                  <c:v>125.61199999999999</c:v>
                </c:pt>
                <c:pt idx="243">
                  <c:v>125.13200000000001</c:v>
                </c:pt>
                <c:pt idx="244">
                  <c:v>125.473</c:v>
                </c:pt>
                <c:pt idx="245">
                  <c:v>124.434</c:v>
                </c:pt>
                <c:pt idx="246">
                  <c:v>125.428</c:v>
                </c:pt>
                <c:pt idx="247">
                  <c:v>126.18899999999999</c:v>
                </c:pt>
                <c:pt idx="248">
                  <c:v>127.81100000000001</c:v>
                </c:pt>
                <c:pt idx="249">
                  <c:v>128.53899999999999</c:v>
                </c:pt>
                <c:pt idx="250">
                  <c:v>128.04900000000001</c:v>
                </c:pt>
                <c:pt idx="251">
                  <c:v>128.953</c:v>
                </c:pt>
                <c:pt idx="252">
                  <c:v>128.55099999999999</c:v>
                </c:pt>
                <c:pt idx="253">
                  <c:v>127.57599999999999</c:v>
                </c:pt>
                <c:pt idx="254">
                  <c:v>127.02800000000001</c:v>
                </c:pt>
                <c:pt idx="255">
                  <c:v>126.94199999999999</c:v>
                </c:pt>
                <c:pt idx="256">
                  <c:v>126.126</c:v>
                </c:pt>
                <c:pt idx="257">
                  <c:v>126.19499999999999</c:v>
                </c:pt>
                <c:pt idx="258">
                  <c:v>123.86</c:v>
                </c:pt>
                <c:pt idx="259">
                  <c:v>119.089</c:v>
                </c:pt>
                <c:pt idx="260">
                  <c:v>120.623</c:v>
                </c:pt>
                <c:pt idx="261">
                  <c:v>119.566</c:v>
                </c:pt>
                <c:pt idx="262">
                  <c:v>119.242</c:v>
                </c:pt>
                <c:pt idx="263">
                  <c:v>119.922</c:v>
                </c:pt>
                <c:pt idx="264">
                  <c:v>119.154</c:v>
                </c:pt>
                <c:pt idx="265">
                  <c:v>117.85899999999999</c:v>
                </c:pt>
                <c:pt idx="266">
                  <c:v>116.181</c:v>
                </c:pt>
                <c:pt idx="267">
                  <c:v>116.133</c:v>
                </c:pt>
                <c:pt idx="268">
                  <c:v>116.122</c:v>
                </c:pt>
                <c:pt idx="269">
                  <c:v>116.187</c:v>
                </c:pt>
                <c:pt idx="270">
                  <c:v>115.45</c:v>
                </c:pt>
                <c:pt idx="271">
                  <c:v>116.74</c:v>
                </c:pt>
                <c:pt idx="272">
                  <c:v>116.654</c:v>
                </c:pt>
                <c:pt idx="273">
                  <c:v>116.758</c:v>
                </c:pt>
                <c:pt idx="274">
                  <c:v>116.402</c:v>
                </c:pt>
                <c:pt idx="275">
                  <c:v>115.506</c:v>
                </c:pt>
                <c:pt idx="276">
                  <c:v>115.83</c:v>
                </c:pt>
                <c:pt idx="277">
                  <c:v>116.52200000000001</c:v>
                </c:pt>
                <c:pt idx="278">
                  <c:v>117.94499999999999</c:v>
                </c:pt>
                <c:pt idx="279">
                  <c:v>118.601</c:v>
                </c:pt>
                <c:pt idx="280">
                  <c:v>117.988</c:v>
                </c:pt>
                <c:pt idx="281">
                  <c:v>117.453</c:v>
                </c:pt>
                <c:pt idx="282">
                  <c:v>117.616</c:v>
                </c:pt>
                <c:pt idx="283">
                  <c:v>116.58</c:v>
                </c:pt>
                <c:pt idx="284">
                  <c:v>116.521</c:v>
                </c:pt>
                <c:pt idx="285">
                  <c:v>116.104</c:v>
                </c:pt>
                <c:pt idx="286">
                  <c:v>117.05</c:v>
                </c:pt>
                <c:pt idx="287">
                  <c:v>117.068</c:v>
                </c:pt>
                <c:pt idx="288">
                  <c:v>118.15600000000001</c:v>
                </c:pt>
                <c:pt idx="289">
                  <c:v>117.611</c:v>
                </c:pt>
                <c:pt idx="290">
                  <c:v>118.244</c:v>
                </c:pt>
                <c:pt idx="291">
                  <c:v>118.53</c:v>
                </c:pt>
                <c:pt idx="292">
                  <c:v>119.809</c:v>
                </c:pt>
                <c:pt idx="293">
                  <c:v>121.345</c:v>
                </c:pt>
                <c:pt idx="294">
                  <c:v>120.901</c:v>
                </c:pt>
                <c:pt idx="295">
                  <c:v>122.53700000000001</c:v>
                </c:pt>
                <c:pt idx="296">
                  <c:v>123.64</c:v>
                </c:pt>
                <c:pt idx="297">
                  <c:v>123.592</c:v>
                </c:pt>
                <c:pt idx="298">
                  <c:v>124.401</c:v>
                </c:pt>
                <c:pt idx="299">
                  <c:v>123.89400000000001</c:v>
                </c:pt>
                <c:pt idx="300">
                  <c:v>123.631</c:v>
                </c:pt>
                <c:pt idx="301">
                  <c:v>120.28400000000001</c:v>
                </c:pt>
                <c:pt idx="302">
                  <c:v>118.226</c:v>
                </c:pt>
                <c:pt idx="303">
                  <c:v>117.004</c:v>
                </c:pt>
                <c:pt idx="304">
                  <c:v>118.816</c:v>
                </c:pt>
                <c:pt idx="305">
                  <c:v>118.83</c:v>
                </c:pt>
                <c:pt idx="306">
                  <c:v>119.715</c:v>
                </c:pt>
                <c:pt idx="307">
                  <c:v>120.723</c:v>
                </c:pt>
                <c:pt idx="308">
                  <c:v>119.262</c:v>
                </c:pt>
                <c:pt idx="309">
                  <c:v>119.596</c:v>
                </c:pt>
                <c:pt idx="310">
                  <c:v>119.511</c:v>
                </c:pt>
                <c:pt idx="311">
                  <c:v>119.5</c:v>
                </c:pt>
                <c:pt idx="312">
                  <c:v>120.80500000000001</c:v>
                </c:pt>
                <c:pt idx="313">
                  <c:v>121.282</c:v>
                </c:pt>
                <c:pt idx="314">
                  <c:v>119.29900000000001</c:v>
                </c:pt>
                <c:pt idx="315">
                  <c:v>119.431</c:v>
                </c:pt>
                <c:pt idx="316">
                  <c:v>118.57299999999999</c:v>
                </c:pt>
                <c:pt idx="317">
                  <c:v>120.693</c:v>
                </c:pt>
                <c:pt idx="318">
                  <c:v>120.633</c:v>
                </c:pt>
                <c:pt idx="319">
                  <c:v>121.14</c:v>
                </c:pt>
                <c:pt idx="320">
                  <c:v>121.797</c:v>
                </c:pt>
                <c:pt idx="321">
                  <c:v>123.07599999999999</c:v>
                </c:pt>
                <c:pt idx="322">
                  <c:v>123.432</c:v>
                </c:pt>
                <c:pt idx="323">
                  <c:v>124.773</c:v>
                </c:pt>
                <c:pt idx="324">
                  <c:v>126.04900000000001</c:v>
                </c:pt>
                <c:pt idx="325">
                  <c:v>127.05500000000001</c:v>
                </c:pt>
                <c:pt idx="326">
                  <c:v>128.125</c:v>
                </c:pt>
                <c:pt idx="327">
                  <c:v>128.768</c:v>
                </c:pt>
                <c:pt idx="328">
                  <c:v>129.672</c:v>
                </c:pt>
                <c:pt idx="329">
                  <c:v>127.986</c:v>
                </c:pt>
                <c:pt idx="330">
                  <c:v>129.28100000000001</c:v>
                </c:pt>
                <c:pt idx="331">
                  <c:v>128.65799999999999</c:v>
                </c:pt>
                <c:pt idx="332">
                  <c:v>127.872</c:v>
                </c:pt>
                <c:pt idx="333">
                  <c:v>125.124</c:v>
                </c:pt>
                <c:pt idx="334">
                  <c:v>125.669</c:v>
                </c:pt>
                <c:pt idx="335">
                  <c:v>123.88</c:v>
                </c:pt>
                <c:pt idx="336">
                  <c:v>120.982</c:v>
                </c:pt>
                <c:pt idx="337">
                  <c:v>121.447</c:v>
                </c:pt>
                <c:pt idx="338">
                  <c:v>122.69199999999999</c:v>
                </c:pt>
                <c:pt idx="339">
                  <c:v>124.505</c:v>
                </c:pt>
                <c:pt idx="340">
                  <c:v>124.473</c:v>
                </c:pt>
                <c:pt idx="341">
                  <c:v>125.983</c:v>
                </c:pt>
                <c:pt idx="342">
                  <c:v>126.17</c:v>
                </c:pt>
                <c:pt idx="343">
                  <c:v>128.10900000000001</c:v>
                </c:pt>
                <c:pt idx="344">
                  <c:v>128.10599999999999</c:v>
                </c:pt>
                <c:pt idx="345">
                  <c:v>127.81100000000001</c:v>
                </c:pt>
                <c:pt idx="346">
                  <c:v>127.08</c:v>
                </c:pt>
                <c:pt idx="347">
                  <c:v>127.395</c:v>
                </c:pt>
                <c:pt idx="348">
                  <c:v>127.312</c:v>
                </c:pt>
                <c:pt idx="349">
                  <c:v>127.869</c:v>
                </c:pt>
                <c:pt idx="350">
                  <c:v>130.02099999999999</c:v>
                </c:pt>
                <c:pt idx="351">
                  <c:v>129.89699999999999</c:v>
                </c:pt>
                <c:pt idx="352">
                  <c:v>126.366</c:v>
                </c:pt>
                <c:pt idx="353">
                  <c:v>125.678</c:v>
                </c:pt>
                <c:pt idx="354">
                  <c:v>124.68600000000001</c:v>
                </c:pt>
                <c:pt idx="355">
                  <c:v>125.33499999999999</c:v>
                </c:pt>
                <c:pt idx="356">
                  <c:v>126.502</c:v>
                </c:pt>
                <c:pt idx="357">
                  <c:v>128.69999999999999</c:v>
                </c:pt>
                <c:pt idx="358">
                  <c:v>127.379</c:v>
                </c:pt>
                <c:pt idx="359">
                  <c:v>127.78700000000001</c:v>
                </c:pt>
                <c:pt idx="360">
                  <c:v>128.75700000000001</c:v>
                </c:pt>
                <c:pt idx="361">
                  <c:v>130.39599999999999</c:v>
                </c:pt>
                <c:pt idx="362">
                  <c:v>131.15600000000001</c:v>
                </c:pt>
                <c:pt idx="363">
                  <c:v>131.32499999999999</c:v>
                </c:pt>
                <c:pt idx="364">
                  <c:v>131.97900000000001</c:v>
                </c:pt>
                <c:pt idx="365">
                  <c:v>131.864</c:v>
                </c:pt>
                <c:pt idx="366">
                  <c:v>132.47200000000001</c:v>
                </c:pt>
                <c:pt idx="367">
                  <c:v>133.53800000000001</c:v>
                </c:pt>
                <c:pt idx="368">
                  <c:v>137.64699999999999</c:v>
                </c:pt>
                <c:pt idx="369">
                  <c:v>136.54599999999999</c:v>
                </c:pt>
                <c:pt idx="370">
                  <c:v>138.56899999999999</c:v>
                </c:pt>
                <c:pt idx="371">
                  <c:v>136.708</c:v>
                </c:pt>
                <c:pt idx="372">
                  <c:v>133.839</c:v>
                </c:pt>
                <c:pt idx="373">
                  <c:v>132.81299999999999</c:v>
                </c:pt>
                <c:pt idx="374">
                  <c:v>133.309</c:v>
                </c:pt>
                <c:pt idx="375">
                  <c:v>134.52600000000001</c:v>
                </c:pt>
                <c:pt idx="376">
                  <c:v>136</c:v>
                </c:pt>
                <c:pt idx="377">
                  <c:v>136.714</c:v>
                </c:pt>
                <c:pt idx="378">
                  <c:v>137.506</c:v>
                </c:pt>
                <c:pt idx="379">
                  <c:v>134.143</c:v>
                </c:pt>
                <c:pt idx="380">
                  <c:v>133.60300000000001</c:v>
                </c:pt>
                <c:pt idx="381">
                  <c:v>132.929</c:v>
                </c:pt>
                <c:pt idx="382">
                  <c:v>131.58199999999999</c:v>
                </c:pt>
                <c:pt idx="383">
                  <c:v>135.66</c:v>
                </c:pt>
                <c:pt idx="384">
                  <c:v>137.30099999999999</c:v>
                </c:pt>
                <c:pt idx="385">
                  <c:v>140.06800000000001</c:v>
                </c:pt>
                <c:pt idx="386">
                  <c:v>139.10300000000001</c:v>
                </c:pt>
                <c:pt idx="387">
                  <c:v>140.91200000000001</c:v>
                </c:pt>
                <c:pt idx="388">
                  <c:v>141.392</c:v>
                </c:pt>
                <c:pt idx="389">
                  <c:v>141.21</c:v>
                </c:pt>
                <c:pt idx="390">
                  <c:v>140.98500000000001</c:v>
                </c:pt>
                <c:pt idx="391">
                  <c:v>140.625</c:v>
                </c:pt>
                <c:pt idx="392">
                  <c:v>139.48599999999999</c:v>
                </c:pt>
                <c:pt idx="393">
                  <c:v>141.404</c:v>
                </c:pt>
                <c:pt idx="394">
                  <c:v>142.995</c:v>
                </c:pt>
                <c:pt idx="395">
                  <c:v>142.251</c:v>
                </c:pt>
                <c:pt idx="396">
                  <c:v>142.49299999999999</c:v>
                </c:pt>
                <c:pt idx="397">
                  <c:v>143.01599999999999</c:v>
                </c:pt>
                <c:pt idx="398">
                  <c:v>145.72399999999999</c:v>
                </c:pt>
                <c:pt idx="399">
                  <c:v>146.39500000000001</c:v>
                </c:pt>
                <c:pt idx="400">
                  <c:v>147.49600000000001</c:v>
                </c:pt>
                <c:pt idx="401">
                  <c:v>149.82900000000001</c:v>
                </c:pt>
                <c:pt idx="402">
                  <c:v>150.14500000000001</c:v>
                </c:pt>
                <c:pt idx="403">
                  <c:v>152.22900000000001</c:v>
                </c:pt>
                <c:pt idx="404">
                  <c:v>154.31899999999999</c:v>
                </c:pt>
                <c:pt idx="405">
                  <c:v>155.40100000000001</c:v>
                </c:pt>
                <c:pt idx="406">
                  <c:v>157.09700000000001</c:v>
                </c:pt>
                <c:pt idx="407">
                  <c:v>158.53899999999999</c:v>
                </c:pt>
                <c:pt idx="408">
                  <c:v>158.63999999999999</c:v>
                </c:pt>
                <c:pt idx="409">
                  <c:v>158.398</c:v>
                </c:pt>
                <c:pt idx="410">
                  <c:v>157.68199999999999</c:v>
                </c:pt>
                <c:pt idx="411">
                  <c:v>156.94499999999999</c:v>
                </c:pt>
                <c:pt idx="412">
                  <c:v>161.50399999999999</c:v>
                </c:pt>
                <c:pt idx="413">
                  <c:v>161.93299999999999</c:v>
                </c:pt>
                <c:pt idx="414">
                  <c:v>162.666</c:v>
                </c:pt>
                <c:pt idx="415">
                  <c:v>162.26400000000001</c:v>
                </c:pt>
                <c:pt idx="416">
                  <c:v>160.179</c:v>
                </c:pt>
                <c:pt idx="417">
                  <c:v>158.81100000000001</c:v>
                </c:pt>
                <c:pt idx="418">
                  <c:v>158.61000000000001</c:v>
                </c:pt>
                <c:pt idx="419">
                  <c:v>161.624</c:v>
                </c:pt>
                <c:pt idx="420">
                  <c:v>162.76900000000001</c:v>
                </c:pt>
                <c:pt idx="421">
                  <c:v>161.26400000000001</c:v>
                </c:pt>
                <c:pt idx="422">
                  <c:v>158.17699999999999</c:v>
                </c:pt>
                <c:pt idx="423">
                  <c:v>155.17099999999999</c:v>
                </c:pt>
                <c:pt idx="424">
                  <c:v>154.92500000000001</c:v>
                </c:pt>
                <c:pt idx="425">
                  <c:v>154.506</c:v>
                </c:pt>
                <c:pt idx="426">
                  <c:v>153.07499999999999</c:v>
                </c:pt>
                <c:pt idx="427">
                  <c:v>154.042</c:v>
                </c:pt>
                <c:pt idx="428">
                  <c:v>153.04</c:v>
                </c:pt>
                <c:pt idx="429">
                  <c:v>154.59399999999999</c:v>
                </c:pt>
                <c:pt idx="430">
                  <c:v>156.22499999999999</c:v>
                </c:pt>
                <c:pt idx="431">
                  <c:v>154.85900000000001</c:v>
                </c:pt>
                <c:pt idx="432">
                  <c:v>155.227</c:v>
                </c:pt>
                <c:pt idx="433">
                  <c:v>152.19399999999999</c:v>
                </c:pt>
                <c:pt idx="434">
                  <c:v>151.10599999999999</c:v>
                </c:pt>
                <c:pt idx="435">
                  <c:v>149.92599999999999</c:v>
                </c:pt>
                <c:pt idx="436">
                  <c:v>147.49199999999999</c:v>
                </c:pt>
                <c:pt idx="437">
                  <c:v>146.62</c:v>
                </c:pt>
                <c:pt idx="438">
                  <c:v>143.95500000000001</c:v>
                </c:pt>
                <c:pt idx="439">
                  <c:v>143.733</c:v>
                </c:pt>
                <c:pt idx="440">
                  <c:v>144.82599999999999</c:v>
                </c:pt>
                <c:pt idx="441">
                  <c:v>142.55199999999999</c:v>
                </c:pt>
                <c:pt idx="442">
                  <c:v>144.61600000000001</c:v>
                </c:pt>
                <c:pt idx="443">
                  <c:v>145.673</c:v>
                </c:pt>
                <c:pt idx="444">
                  <c:v>146.29</c:v>
                </c:pt>
                <c:pt idx="445">
                  <c:v>146.17599999999999</c:v>
                </c:pt>
                <c:pt idx="446">
                  <c:v>147.642</c:v>
                </c:pt>
                <c:pt idx="447">
                  <c:v>147.548</c:v>
                </c:pt>
                <c:pt idx="448">
                  <c:v>146.31899999999999</c:v>
                </c:pt>
                <c:pt idx="449">
                  <c:v>145.74199999999999</c:v>
                </c:pt>
                <c:pt idx="450">
                  <c:v>147.49600000000001</c:v>
                </c:pt>
                <c:pt idx="451">
                  <c:v>148.078</c:v>
                </c:pt>
                <c:pt idx="452">
                  <c:v>147.58600000000001</c:v>
                </c:pt>
                <c:pt idx="453">
                  <c:v>146.99700000000001</c:v>
                </c:pt>
                <c:pt idx="454">
                  <c:v>145.24600000000001</c:v>
                </c:pt>
                <c:pt idx="455">
                  <c:v>144.614</c:v>
                </c:pt>
                <c:pt idx="456">
                  <c:v>144.392</c:v>
                </c:pt>
                <c:pt idx="457">
                  <c:v>144.28899999999999</c:v>
                </c:pt>
                <c:pt idx="458">
                  <c:v>144.904</c:v>
                </c:pt>
                <c:pt idx="459">
                  <c:v>145.43299999999999</c:v>
                </c:pt>
                <c:pt idx="460">
                  <c:v>146.392</c:v>
                </c:pt>
                <c:pt idx="461">
                  <c:v>147.935</c:v>
                </c:pt>
                <c:pt idx="462">
                  <c:v>148.22900000000001</c:v>
                </c:pt>
                <c:pt idx="463">
                  <c:v>148.97</c:v>
                </c:pt>
                <c:pt idx="464">
                  <c:v>150.566</c:v>
                </c:pt>
                <c:pt idx="465">
                  <c:v>148.68799999999999</c:v>
                </c:pt>
                <c:pt idx="466">
                  <c:v>147.619</c:v>
                </c:pt>
                <c:pt idx="467">
                  <c:v>145.21799999999999</c:v>
                </c:pt>
                <c:pt idx="468">
                  <c:v>145.697</c:v>
                </c:pt>
                <c:pt idx="469">
                  <c:v>145.221</c:v>
                </c:pt>
                <c:pt idx="470">
                  <c:v>145.947</c:v>
                </c:pt>
                <c:pt idx="471">
                  <c:v>146.46799999999999</c:v>
                </c:pt>
                <c:pt idx="472">
                  <c:v>145.001</c:v>
                </c:pt>
                <c:pt idx="473">
                  <c:v>145.054</c:v>
                </c:pt>
                <c:pt idx="474">
                  <c:v>143.36799999999999</c:v>
                </c:pt>
                <c:pt idx="475">
                  <c:v>144.40100000000001</c:v>
                </c:pt>
                <c:pt idx="476">
                  <c:v>140.04400000000001</c:v>
                </c:pt>
                <c:pt idx="477">
                  <c:v>137.63300000000001</c:v>
                </c:pt>
                <c:pt idx="478">
                  <c:v>139.68899999999999</c:v>
                </c:pt>
                <c:pt idx="479">
                  <c:v>140.584</c:v>
                </c:pt>
                <c:pt idx="480">
                  <c:v>141.55600000000001</c:v>
                </c:pt>
                <c:pt idx="481">
                  <c:v>143.55000000000001</c:v>
                </c:pt>
                <c:pt idx="482">
                  <c:v>143.15899999999999</c:v>
                </c:pt>
                <c:pt idx="483">
                  <c:v>145.977</c:v>
                </c:pt>
                <c:pt idx="484">
                  <c:v>147.56</c:v>
                </c:pt>
                <c:pt idx="485">
                  <c:v>148.166</c:v>
                </c:pt>
                <c:pt idx="486">
                  <c:v>148.87100000000001</c:v>
                </c:pt>
                <c:pt idx="487">
                  <c:v>149.935</c:v>
                </c:pt>
                <c:pt idx="488">
                  <c:v>148.66200000000001</c:v>
                </c:pt>
                <c:pt idx="489">
                  <c:v>148.05500000000001</c:v>
                </c:pt>
                <c:pt idx="490">
                  <c:v>147.21299999999999</c:v>
                </c:pt>
                <c:pt idx="491">
                  <c:v>147.952</c:v>
                </c:pt>
                <c:pt idx="492">
                  <c:v>149.57300000000001</c:v>
                </c:pt>
                <c:pt idx="493">
                  <c:v>148.34800000000001</c:v>
                </c:pt>
                <c:pt idx="494">
                  <c:v>148.773</c:v>
                </c:pt>
                <c:pt idx="495">
                  <c:v>146.64400000000001</c:v>
                </c:pt>
                <c:pt idx="496">
                  <c:v>146.02000000000001</c:v>
                </c:pt>
                <c:pt idx="497">
                  <c:v>148.18100000000001</c:v>
                </c:pt>
                <c:pt idx="498">
                  <c:v>151.684</c:v>
                </c:pt>
                <c:pt idx="499">
                  <c:v>154.58699999999999</c:v>
                </c:pt>
                <c:pt idx="500">
                  <c:v>155.16200000000001</c:v>
                </c:pt>
                <c:pt idx="501">
                  <c:v>155.887</c:v>
                </c:pt>
                <c:pt idx="502">
                  <c:v>156.31399999999999</c:v>
                </c:pt>
                <c:pt idx="503">
                  <c:v>154.72800000000001</c:v>
                </c:pt>
                <c:pt idx="504">
                  <c:v>155.81</c:v>
                </c:pt>
                <c:pt idx="505">
                  <c:v>154.74199999999999</c:v>
                </c:pt>
                <c:pt idx="506">
                  <c:v>155.404</c:v>
                </c:pt>
                <c:pt idx="507">
                  <c:v>157.827</c:v>
                </c:pt>
                <c:pt idx="508">
                  <c:v>159.78100000000001</c:v>
                </c:pt>
                <c:pt idx="509">
                  <c:v>160.81399999999999</c:v>
                </c:pt>
                <c:pt idx="510">
                  <c:v>163.78200000000001</c:v>
                </c:pt>
                <c:pt idx="511">
                  <c:v>163.44399999999999</c:v>
                </c:pt>
                <c:pt idx="512">
                  <c:v>163.49199999999999</c:v>
                </c:pt>
                <c:pt idx="513">
                  <c:v>163.15299999999999</c:v>
                </c:pt>
                <c:pt idx="514">
                  <c:v>163.654</c:v>
                </c:pt>
                <c:pt idx="515">
                  <c:v>163.142</c:v>
                </c:pt>
                <c:pt idx="516">
                  <c:v>159.839</c:v>
                </c:pt>
                <c:pt idx="517">
                  <c:v>164.245</c:v>
                </c:pt>
                <c:pt idx="518">
                  <c:v>165.108</c:v>
                </c:pt>
                <c:pt idx="519">
                  <c:v>164.107</c:v>
                </c:pt>
                <c:pt idx="520">
                  <c:v>163.72</c:v>
                </c:pt>
                <c:pt idx="521">
                  <c:v>164.66399999999999</c:v>
                </c:pt>
                <c:pt idx="522">
                  <c:v>167.17</c:v>
                </c:pt>
                <c:pt idx="523">
                  <c:v>167.33500000000001</c:v>
                </c:pt>
                <c:pt idx="524">
                  <c:v>167.358</c:v>
                </c:pt>
                <c:pt idx="525">
                  <c:v>169.62200000000001</c:v>
                </c:pt>
                <c:pt idx="526">
                  <c:v>171.13800000000001</c:v>
                </c:pt>
                <c:pt idx="527">
                  <c:v>173.64</c:v>
                </c:pt>
                <c:pt idx="528">
                  <c:v>174.69200000000001</c:v>
                </c:pt>
                <c:pt idx="529">
                  <c:v>173.053</c:v>
                </c:pt>
                <c:pt idx="530">
                  <c:v>170.476</c:v>
                </c:pt>
                <c:pt idx="531">
                  <c:v>170.18799999999999</c:v>
                </c:pt>
                <c:pt idx="532">
                  <c:v>170.18199999999999</c:v>
                </c:pt>
                <c:pt idx="533">
                  <c:v>170.125</c:v>
                </c:pt>
                <c:pt idx="534">
                  <c:v>169.453</c:v>
                </c:pt>
                <c:pt idx="535">
                  <c:v>167.136</c:v>
                </c:pt>
                <c:pt idx="536">
                  <c:v>167.98400000000001</c:v>
                </c:pt>
                <c:pt idx="537">
                  <c:v>165.6</c:v>
                </c:pt>
                <c:pt idx="538">
                  <c:v>162.87299999999999</c:v>
                </c:pt>
                <c:pt idx="539">
                  <c:v>159.67500000000001</c:v>
                </c:pt>
                <c:pt idx="540">
                  <c:v>160.81899999999999</c:v>
                </c:pt>
                <c:pt idx="541">
                  <c:v>160.76400000000001</c:v>
                </c:pt>
                <c:pt idx="542">
                  <c:v>162.01599999999999</c:v>
                </c:pt>
                <c:pt idx="543">
                  <c:v>162.56800000000001</c:v>
                </c:pt>
                <c:pt idx="544">
                  <c:v>158.339</c:v>
                </c:pt>
                <c:pt idx="545">
                  <c:v>157.553</c:v>
                </c:pt>
                <c:pt idx="546">
                  <c:v>158.79599999999999</c:v>
                </c:pt>
                <c:pt idx="547">
                  <c:v>157.46799999999999</c:v>
                </c:pt>
                <c:pt idx="548">
                  <c:v>154.99</c:v>
                </c:pt>
                <c:pt idx="549">
                  <c:v>156.73099999999999</c:v>
                </c:pt>
                <c:pt idx="550">
                  <c:v>158.48400000000001</c:v>
                </c:pt>
                <c:pt idx="551">
                  <c:v>159.82300000000001</c:v>
                </c:pt>
                <c:pt idx="552">
                  <c:v>163.08799999999999</c:v>
                </c:pt>
                <c:pt idx="553">
                  <c:v>160.935</c:v>
                </c:pt>
                <c:pt idx="554">
                  <c:v>161.36699999999999</c:v>
                </c:pt>
                <c:pt idx="555">
                  <c:v>163.28800000000001</c:v>
                </c:pt>
                <c:pt idx="556">
                  <c:v>163.28800000000001</c:v>
                </c:pt>
                <c:pt idx="557">
                  <c:v>164.13200000000001</c:v>
                </c:pt>
                <c:pt idx="558">
                  <c:v>163.059</c:v>
                </c:pt>
                <c:pt idx="559">
                  <c:v>161.08099999999999</c:v>
                </c:pt>
                <c:pt idx="560">
                  <c:v>163.95500000000001</c:v>
                </c:pt>
                <c:pt idx="561">
                  <c:v>166.089</c:v>
                </c:pt>
                <c:pt idx="562">
                  <c:v>168.411</c:v>
                </c:pt>
                <c:pt idx="563">
                  <c:v>172.66499999999999</c:v>
                </c:pt>
                <c:pt idx="564">
                  <c:v>171.66</c:v>
                </c:pt>
                <c:pt idx="565">
                  <c:v>173.44900000000001</c:v>
                </c:pt>
                <c:pt idx="566">
                  <c:v>173.42</c:v>
                </c:pt>
                <c:pt idx="567">
                  <c:v>168.73099999999999</c:v>
                </c:pt>
                <c:pt idx="568">
                  <c:v>165.91300000000001</c:v>
                </c:pt>
                <c:pt idx="569">
                  <c:v>179.58799999999999</c:v>
                </c:pt>
                <c:pt idx="570">
                  <c:v>181.91499999999999</c:v>
                </c:pt>
                <c:pt idx="571">
                  <c:v>174.11600000000001</c:v>
                </c:pt>
                <c:pt idx="572">
                  <c:v>179.46</c:v>
                </c:pt>
                <c:pt idx="573">
                  <c:v>167.33</c:v>
                </c:pt>
                <c:pt idx="574">
                  <c:v>176.23400000000001</c:v>
                </c:pt>
                <c:pt idx="575">
                  <c:v>160.803</c:v>
                </c:pt>
                <c:pt idx="576">
                  <c:v>153.02099999999999</c:v>
                </c:pt>
                <c:pt idx="577">
                  <c:v>147.08699999999999</c:v>
                </c:pt>
                <c:pt idx="578">
                  <c:v>145.09700000000001</c:v>
                </c:pt>
                <c:pt idx="579">
                  <c:v>143.01400000000001</c:v>
                </c:pt>
                <c:pt idx="580">
                  <c:v>142.54599999999999</c:v>
                </c:pt>
                <c:pt idx="581">
                  <c:v>144.065</c:v>
                </c:pt>
                <c:pt idx="582">
                  <c:v>146.113</c:v>
                </c:pt>
                <c:pt idx="583">
                  <c:v>146.18299999999999</c:v>
                </c:pt>
                <c:pt idx="584">
                  <c:v>145.495</c:v>
                </c:pt>
                <c:pt idx="585">
                  <c:v>145.095</c:v>
                </c:pt>
                <c:pt idx="586">
                  <c:v>146.17400000000001</c:v>
                </c:pt>
                <c:pt idx="587">
                  <c:v>146.12100000000001</c:v>
                </c:pt>
                <c:pt idx="588">
                  <c:v>145.56200000000001</c:v>
                </c:pt>
                <c:pt idx="589">
                  <c:v>144.43600000000001</c:v>
                </c:pt>
                <c:pt idx="590">
                  <c:v>142.54599999999999</c:v>
                </c:pt>
                <c:pt idx="591">
                  <c:v>141.02199999999999</c:v>
                </c:pt>
                <c:pt idx="592">
                  <c:v>140.72300000000001</c:v>
                </c:pt>
                <c:pt idx="593">
                  <c:v>142.755</c:v>
                </c:pt>
                <c:pt idx="594">
                  <c:v>142.09</c:v>
                </c:pt>
                <c:pt idx="595">
                  <c:v>141.14500000000001</c:v>
                </c:pt>
                <c:pt idx="596">
                  <c:v>139.86500000000001</c:v>
                </c:pt>
                <c:pt idx="597">
                  <c:v>138.053</c:v>
                </c:pt>
                <c:pt idx="598">
                  <c:v>137.60900000000001</c:v>
                </c:pt>
                <c:pt idx="599">
                  <c:v>136.82300000000001</c:v>
                </c:pt>
                <c:pt idx="600">
                  <c:v>136.37700000000001</c:v>
                </c:pt>
                <c:pt idx="601">
                  <c:v>140.268</c:v>
                </c:pt>
                <c:pt idx="602">
                  <c:v>142.684</c:v>
                </c:pt>
                <c:pt idx="603">
                  <c:v>143.839</c:v>
                </c:pt>
                <c:pt idx="604">
                  <c:v>143.755</c:v>
                </c:pt>
                <c:pt idx="605">
                  <c:v>143.53399999999999</c:v>
                </c:pt>
                <c:pt idx="606">
                  <c:v>146.947</c:v>
                </c:pt>
                <c:pt idx="607">
                  <c:v>147.047</c:v>
                </c:pt>
                <c:pt idx="608">
                  <c:v>146.935</c:v>
                </c:pt>
                <c:pt idx="609">
                  <c:v>148.28399999999999</c:v>
                </c:pt>
                <c:pt idx="610">
                  <c:v>149.22399999999999</c:v>
                </c:pt>
                <c:pt idx="611">
                  <c:v>147.661</c:v>
                </c:pt>
                <c:pt idx="612">
                  <c:v>148.04300000000001</c:v>
                </c:pt>
                <c:pt idx="613">
                  <c:v>149.74299999999999</c:v>
                </c:pt>
                <c:pt idx="614">
                  <c:v>151.822</c:v>
                </c:pt>
                <c:pt idx="615">
                  <c:v>154.49299999999999</c:v>
                </c:pt>
                <c:pt idx="616">
                  <c:v>157.50299999999999</c:v>
                </c:pt>
                <c:pt idx="617">
                  <c:v>159.02099999999999</c:v>
                </c:pt>
                <c:pt idx="618">
                  <c:v>161.608</c:v>
                </c:pt>
                <c:pt idx="619">
                  <c:v>160.81200000000001</c:v>
                </c:pt>
                <c:pt idx="620">
                  <c:v>160.904</c:v>
                </c:pt>
                <c:pt idx="621">
                  <c:v>161.89400000000001</c:v>
                </c:pt>
                <c:pt idx="622">
                  <c:v>158.703</c:v>
                </c:pt>
                <c:pt idx="623">
                  <c:v>156.89099999999999</c:v>
                </c:pt>
                <c:pt idx="624">
                  <c:v>157.244</c:v>
                </c:pt>
                <c:pt idx="625">
                  <c:v>158.136</c:v>
                </c:pt>
                <c:pt idx="626">
                  <c:v>155.434</c:v>
                </c:pt>
                <c:pt idx="627">
                  <c:v>156.643</c:v>
                </c:pt>
                <c:pt idx="628">
                  <c:v>158.369</c:v>
                </c:pt>
                <c:pt idx="629">
                  <c:v>162.904</c:v>
                </c:pt>
                <c:pt idx="630">
                  <c:v>158.696</c:v>
                </c:pt>
                <c:pt idx="631">
                  <c:v>156.99600000000001</c:v>
                </c:pt>
                <c:pt idx="632">
                  <c:v>155.541</c:v>
                </c:pt>
                <c:pt idx="633">
                  <c:v>155.596</c:v>
                </c:pt>
                <c:pt idx="634">
                  <c:v>153.50399999999999</c:v>
                </c:pt>
                <c:pt idx="635">
                  <c:v>154.446</c:v>
                </c:pt>
                <c:pt idx="636">
                  <c:v>154.17599999999999</c:v>
                </c:pt>
                <c:pt idx="637">
                  <c:v>156.15199999999999</c:v>
                </c:pt>
                <c:pt idx="638">
                  <c:v>158.501</c:v>
                </c:pt>
                <c:pt idx="639">
                  <c:v>159.828</c:v>
                </c:pt>
                <c:pt idx="640">
                  <c:v>157.88900000000001</c:v>
                </c:pt>
                <c:pt idx="641">
                  <c:v>159.68</c:v>
                </c:pt>
                <c:pt idx="642">
                  <c:v>160.52199999999999</c:v>
                </c:pt>
                <c:pt idx="643">
                  <c:v>163.13800000000001</c:v>
                </c:pt>
                <c:pt idx="644">
                  <c:v>162.923</c:v>
                </c:pt>
                <c:pt idx="645">
                  <c:v>161.50700000000001</c:v>
                </c:pt>
                <c:pt idx="646">
                  <c:v>157.191</c:v>
                </c:pt>
                <c:pt idx="647">
                  <c:v>159.23500000000001</c:v>
                </c:pt>
                <c:pt idx="648">
                  <c:v>161.48599999999999</c:v>
                </c:pt>
                <c:pt idx="649">
                  <c:v>160.59700000000001</c:v>
                </c:pt>
                <c:pt idx="650">
                  <c:v>161.25899999999999</c:v>
                </c:pt>
                <c:pt idx="651">
                  <c:v>166.048</c:v>
                </c:pt>
                <c:pt idx="652">
                  <c:v>168.40199999999999</c:v>
                </c:pt>
                <c:pt idx="653">
                  <c:v>168.351</c:v>
                </c:pt>
                <c:pt idx="654">
                  <c:v>171.21299999999999</c:v>
                </c:pt>
                <c:pt idx="655">
                  <c:v>174.333</c:v>
                </c:pt>
                <c:pt idx="656">
                  <c:v>181.11600000000001</c:v>
                </c:pt>
                <c:pt idx="657">
                  <c:v>177.94200000000001</c:v>
                </c:pt>
                <c:pt idx="658">
                  <c:v>177.07900000000001</c:v>
                </c:pt>
                <c:pt idx="659">
                  <c:v>177.529</c:v>
                </c:pt>
                <c:pt idx="660">
                  <c:v>178.892</c:v>
                </c:pt>
                <c:pt idx="661">
                  <c:v>177.25399999999999</c:v>
                </c:pt>
                <c:pt idx="662">
                  <c:v>178.51499999999999</c:v>
                </c:pt>
                <c:pt idx="663">
                  <c:v>183.566</c:v>
                </c:pt>
                <c:pt idx="664">
                  <c:v>184.495</c:v>
                </c:pt>
                <c:pt idx="665">
                  <c:v>190.21899999999999</c:v>
                </c:pt>
                <c:pt idx="666">
                  <c:v>188.05</c:v>
                </c:pt>
                <c:pt idx="667">
                  <c:v>186.661</c:v>
                </c:pt>
                <c:pt idx="668">
                  <c:v>188.976</c:v>
                </c:pt>
                <c:pt idx="669">
                  <c:v>191.85300000000001</c:v>
                </c:pt>
                <c:pt idx="670">
                  <c:v>189.815</c:v>
                </c:pt>
                <c:pt idx="671">
                  <c:v>191.91200000000001</c:v>
                </c:pt>
                <c:pt idx="672">
                  <c:v>190.87700000000001</c:v>
                </c:pt>
              </c:numCache>
            </c:numRef>
          </c:val>
          <c:smooth val="0"/>
          <c:extLst>
            <c:ext xmlns:c16="http://schemas.microsoft.com/office/drawing/2014/chart" uri="{C3380CC4-5D6E-409C-BE32-E72D297353CC}">
              <c16:uniqueId val="{00000001-6A07-4C66-A39B-9B54C8E0869A}"/>
            </c:ext>
          </c:extLst>
        </c:ser>
        <c:dLbls>
          <c:showLegendKey val="0"/>
          <c:showVal val="0"/>
          <c:showCatName val="0"/>
          <c:showSerName val="0"/>
          <c:showPercent val="0"/>
          <c:showBubbleSize val="0"/>
        </c:dLbls>
        <c:smooth val="0"/>
        <c:axId val="289886976"/>
        <c:axId val="289888512"/>
      </c:lineChart>
      <c:dateAx>
        <c:axId val="289886976"/>
        <c:scaling>
          <c:orientation val="minMax"/>
        </c:scaling>
        <c:delete val="0"/>
        <c:axPos val="b"/>
        <c:numFmt formatCode="m/d/yyyy" sourceLinked="1"/>
        <c:majorTickMark val="out"/>
        <c:minorTickMark val="none"/>
        <c:tickLblPos val="nextTo"/>
        <c:txPr>
          <a:bodyPr/>
          <a:lstStyle/>
          <a:p>
            <a:pPr>
              <a:defRPr sz="800"/>
            </a:pPr>
            <a:endParaRPr lang="zh-TW"/>
          </a:p>
        </c:txPr>
        <c:crossAx val="289888512"/>
        <c:crosses val="autoZero"/>
        <c:auto val="1"/>
        <c:lblOffset val="100"/>
        <c:baseTimeUnit val="days"/>
      </c:dateAx>
      <c:valAx>
        <c:axId val="289888512"/>
        <c:scaling>
          <c:orientation val="minMax"/>
          <c:max val="250"/>
          <c:min val="50"/>
        </c:scaling>
        <c:delete val="0"/>
        <c:axPos val="l"/>
        <c:majorGridlines>
          <c:spPr>
            <a:ln>
              <a:solidFill>
                <a:schemeClr val="bg1">
                  <a:lumMod val="50000"/>
                </a:schemeClr>
              </a:solidFill>
              <a:prstDash val="sysDot"/>
            </a:ln>
          </c:spPr>
        </c:majorGridlines>
        <c:numFmt formatCode="General" sourceLinked="1"/>
        <c:majorTickMark val="out"/>
        <c:minorTickMark val="none"/>
        <c:tickLblPos val="nextTo"/>
        <c:txPr>
          <a:bodyPr/>
          <a:lstStyle/>
          <a:p>
            <a:pPr>
              <a:defRPr sz="800"/>
            </a:pPr>
            <a:endParaRPr lang="zh-TW"/>
          </a:p>
        </c:txPr>
        <c:crossAx val="289886976"/>
        <c:crosses val="autoZero"/>
        <c:crossBetween val="between"/>
      </c:valAx>
    </c:plotArea>
    <c:legend>
      <c:legendPos val="r"/>
      <c:layout>
        <c:manualLayout>
          <c:xMode val="edge"/>
          <c:yMode val="edge"/>
          <c:x val="0.56064769042843166"/>
          <c:y val="3.6091384352377798E-2"/>
          <c:w val="0.43799540013850341"/>
          <c:h val="8.9491575343768504E-2"/>
        </c:manualLayout>
      </c:layout>
      <c:overlay val="0"/>
      <c:txPr>
        <a:bodyPr/>
        <a:lstStyle/>
        <a:p>
          <a:pPr>
            <a:defRPr sz="800"/>
          </a:pPr>
          <a:endParaRPr lang="zh-TW"/>
        </a:p>
      </c:txPr>
    </c:legend>
    <c:plotVisOnly val="1"/>
    <c:dispBlanksAs val="gap"/>
    <c:showDLblsOverMax val="0"/>
  </c:chart>
  <c:spPr>
    <a:ln>
      <a:noFill/>
    </a:ln>
  </c:spPr>
  <c:txPr>
    <a:bodyPr/>
    <a:lstStyle/>
    <a:p>
      <a:pPr>
        <a:defRPr>
          <a:latin typeface="微軟正黑體" pitchFamily="34" charset="-120"/>
          <a:ea typeface="微軟正黑體" pitchFamily="34" charset="-120"/>
        </a:defRPr>
      </a:pPr>
      <a:endParaRPr lang="zh-TW"/>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sz="1100"/>
            </a:pPr>
            <a:r>
              <a:rPr lang="en-US" altLang="zh-TW" sz="1100"/>
              <a:t>Global CDS</a:t>
            </a:r>
            <a:r>
              <a:rPr lang="en-US" altLang="zh-TW" sz="1100" baseline="0"/>
              <a:t> Indices</a:t>
            </a:r>
            <a:endParaRPr lang="en-US" altLang="en-US" sz="1100"/>
          </a:p>
        </c:rich>
      </c:tx>
      <c:layout>
        <c:manualLayout>
          <c:xMode val="edge"/>
          <c:yMode val="edge"/>
          <c:x val="7.4032199811134139E-2"/>
          <c:y val="3.1091183794469009E-2"/>
        </c:manualLayout>
      </c:layout>
      <c:overlay val="0"/>
    </c:title>
    <c:autoTitleDeleted val="0"/>
    <c:plotArea>
      <c:layout>
        <c:manualLayout>
          <c:layoutTarget val="inner"/>
          <c:xMode val="edge"/>
          <c:yMode val="edge"/>
          <c:x val="8.5401444003841684E-2"/>
          <c:y val="0.20979750807269124"/>
          <c:w val="0.85795481686549946"/>
          <c:h val="0.58514398833788717"/>
        </c:manualLayout>
      </c:layout>
      <c:lineChart>
        <c:grouping val="standard"/>
        <c:varyColors val="0"/>
        <c:ser>
          <c:idx val="0"/>
          <c:order val="0"/>
          <c:tx>
            <c:strRef>
              <c:f>US_Corp!$AH$4</c:f>
              <c:strCache>
                <c:ptCount val="1"/>
                <c:pt idx="0">
                  <c:v>CDX N.A. IG Index</c:v>
                </c:pt>
              </c:strCache>
            </c:strRef>
          </c:tx>
          <c:marker>
            <c:symbol val="none"/>
          </c:marker>
          <c:cat>
            <c:numRef>
              <c:f>US_Corp!$AH$7:$AH$679</c:f>
              <c:numCache>
                <c:formatCode>m/d/yyyy</c:formatCode>
                <c:ptCount val="673"/>
                <c:pt idx="0">
                  <c:v>45835</c:v>
                </c:pt>
                <c:pt idx="1">
                  <c:v>45834</c:v>
                </c:pt>
                <c:pt idx="2">
                  <c:v>45833</c:v>
                </c:pt>
                <c:pt idx="3">
                  <c:v>45832</c:v>
                </c:pt>
                <c:pt idx="4">
                  <c:v>45831</c:v>
                </c:pt>
                <c:pt idx="5">
                  <c:v>45828</c:v>
                </c:pt>
                <c:pt idx="6">
                  <c:v>45827</c:v>
                </c:pt>
                <c:pt idx="7">
                  <c:v>45826</c:v>
                </c:pt>
                <c:pt idx="8">
                  <c:v>45825</c:v>
                </c:pt>
                <c:pt idx="9">
                  <c:v>45824</c:v>
                </c:pt>
                <c:pt idx="10">
                  <c:v>45821</c:v>
                </c:pt>
                <c:pt idx="11">
                  <c:v>45820</c:v>
                </c:pt>
                <c:pt idx="12">
                  <c:v>45819</c:v>
                </c:pt>
                <c:pt idx="13">
                  <c:v>45818</c:v>
                </c:pt>
                <c:pt idx="14">
                  <c:v>45817</c:v>
                </c:pt>
                <c:pt idx="15">
                  <c:v>45814</c:v>
                </c:pt>
                <c:pt idx="16">
                  <c:v>45813</c:v>
                </c:pt>
                <c:pt idx="17">
                  <c:v>45812</c:v>
                </c:pt>
                <c:pt idx="18">
                  <c:v>45811</c:v>
                </c:pt>
                <c:pt idx="19">
                  <c:v>45810</c:v>
                </c:pt>
                <c:pt idx="20">
                  <c:v>45807</c:v>
                </c:pt>
                <c:pt idx="21">
                  <c:v>45806</c:v>
                </c:pt>
                <c:pt idx="22">
                  <c:v>45805</c:v>
                </c:pt>
                <c:pt idx="23">
                  <c:v>45804</c:v>
                </c:pt>
                <c:pt idx="24">
                  <c:v>45803</c:v>
                </c:pt>
                <c:pt idx="25">
                  <c:v>45800</c:v>
                </c:pt>
                <c:pt idx="26">
                  <c:v>45799</c:v>
                </c:pt>
                <c:pt idx="27">
                  <c:v>45798</c:v>
                </c:pt>
                <c:pt idx="28">
                  <c:v>45797</c:v>
                </c:pt>
                <c:pt idx="29">
                  <c:v>45796</c:v>
                </c:pt>
                <c:pt idx="30">
                  <c:v>45793</c:v>
                </c:pt>
                <c:pt idx="31">
                  <c:v>45792</c:v>
                </c:pt>
                <c:pt idx="32">
                  <c:v>45791</c:v>
                </c:pt>
                <c:pt idx="33">
                  <c:v>45790</c:v>
                </c:pt>
                <c:pt idx="34">
                  <c:v>45789</c:v>
                </c:pt>
                <c:pt idx="35">
                  <c:v>45786</c:v>
                </c:pt>
                <c:pt idx="36">
                  <c:v>45785</c:v>
                </c:pt>
                <c:pt idx="37">
                  <c:v>45784</c:v>
                </c:pt>
                <c:pt idx="38">
                  <c:v>45783</c:v>
                </c:pt>
                <c:pt idx="39">
                  <c:v>45782</c:v>
                </c:pt>
                <c:pt idx="40">
                  <c:v>45779</c:v>
                </c:pt>
                <c:pt idx="41">
                  <c:v>45778</c:v>
                </c:pt>
                <c:pt idx="42">
                  <c:v>45777</c:v>
                </c:pt>
                <c:pt idx="43">
                  <c:v>45776</c:v>
                </c:pt>
                <c:pt idx="44">
                  <c:v>45775</c:v>
                </c:pt>
                <c:pt idx="45">
                  <c:v>45772</c:v>
                </c:pt>
                <c:pt idx="46">
                  <c:v>45771</c:v>
                </c:pt>
                <c:pt idx="47">
                  <c:v>45770</c:v>
                </c:pt>
                <c:pt idx="48">
                  <c:v>45769</c:v>
                </c:pt>
                <c:pt idx="49">
                  <c:v>45768</c:v>
                </c:pt>
                <c:pt idx="50">
                  <c:v>45765</c:v>
                </c:pt>
                <c:pt idx="51">
                  <c:v>45764</c:v>
                </c:pt>
                <c:pt idx="52">
                  <c:v>45763</c:v>
                </c:pt>
                <c:pt idx="53">
                  <c:v>45762</c:v>
                </c:pt>
                <c:pt idx="54">
                  <c:v>45761</c:v>
                </c:pt>
                <c:pt idx="55">
                  <c:v>45758</c:v>
                </c:pt>
                <c:pt idx="56">
                  <c:v>45757</c:v>
                </c:pt>
                <c:pt idx="57">
                  <c:v>45756</c:v>
                </c:pt>
                <c:pt idx="58">
                  <c:v>45755</c:v>
                </c:pt>
                <c:pt idx="59">
                  <c:v>45754</c:v>
                </c:pt>
                <c:pt idx="60">
                  <c:v>45751</c:v>
                </c:pt>
                <c:pt idx="61">
                  <c:v>45750</c:v>
                </c:pt>
                <c:pt idx="62">
                  <c:v>45749</c:v>
                </c:pt>
                <c:pt idx="63">
                  <c:v>45748</c:v>
                </c:pt>
                <c:pt idx="64">
                  <c:v>45747</c:v>
                </c:pt>
                <c:pt idx="65">
                  <c:v>45744</c:v>
                </c:pt>
                <c:pt idx="66">
                  <c:v>45743</c:v>
                </c:pt>
                <c:pt idx="67">
                  <c:v>45742</c:v>
                </c:pt>
                <c:pt idx="68">
                  <c:v>45741</c:v>
                </c:pt>
                <c:pt idx="69">
                  <c:v>45740</c:v>
                </c:pt>
                <c:pt idx="70">
                  <c:v>45737</c:v>
                </c:pt>
                <c:pt idx="71">
                  <c:v>45736</c:v>
                </c:pt>
                <c:pt idx="72">
                  <c:v>45735</c:v>
                </c:pt>
                <c:pt idx="73">
                  <c:v>45734</c:v>
                </c:pt>
                <c:pt idx="74">
                  <c:v>45733</c:v>
                </c:pt>
                <c:pt idx="75">
                  <c:v>45730</c:v>
                </c:pt>
                <c:pt idx="76">
                  <c:v>45729</c:v>
                </c:pt>
                <c:pt idx="77">
                  <c:v>45728</c:v>
                </c:pt>
                <c:pt idx="78">
                  <c:v>45727</c:v>
                </c:pt>
                <c:pt idx="79">
                  <c:v>45726</c:v>
                </c:pt>
                <c:pt idx="80">
                  <c:v>45723</c:v>
                </c:pt>
                <c:pt idx="81">
                  <c:v>45722</c:v>
                </c:pt>
                <c:pt idx="82">
                  <c:v>45721</c:v>
                </c:pt>
                <c:pt idx="83">
                  <c:v>45720</c:v>
                </c:pt>
                <c:pt idx="84">
                  <c:v>45719</c:v>
                </c:pt>
                <c:pt idx="85">
                  <c:v>45716</c:v>
                </c:pt>
                <c:pt idx="86">
                  <c:v>45715</c:v>
                </c:pt>
                <c:pt idx="87">
                  <c:v>45714</c:v>
                </c:pt>
                <c:pt idx="88">
                  <c:v>45713</c:v>
                </c:pt>
                <c:pt idx="89">
                  <c:v>45712</c:v>
                </c:pt>
                <c:pt idx="90">
                  <c:v>45709</c:v>
                </c:pt>
                <c:pt idx="91">
                  <c:v>45708</c:v>
                </c:pt>
                <c:pt idx="92">
                  <c:v>45707</c:v>
                </c:pt>
                <c:pt idx="93">
                  <c:v>45706</c:v>
                </c:pt>
                <c:pt idx="94">
                  <c:v>45705</c:v>
                </c:pt>
                <c:pt idx="95">
                  <c:v>45702</c:v>
                </c:pt>
                <c:pt idx="96">
                  <c:v>45701</c:v>
                </c:pt>
                <c:pt idx="97">
                  <c:v>45700</c:v>
                </c:pt>
                <c:pt idx="98">
                  <c:v>45699</c:v>
                </c:pt>
                <c:pt idx="99">
                  <c:v>45698</c:v>
                </c:pt>
                <c:pt idx="100">
                  <c:v>45695</c:v>
                </c:pt>
                <c:pt idx="101">
                  <c:v>45694</c:v>
                </c:pt>
                <c:pt idx="102">
                  <c:v>45693</c:v>
                </c:pt>
                <c:pt idx="103">
                  <c:v>45692</c:v>
                </c:pt>
                <c:pt idx="104">
                  <c:v>45691</c:v>
                </c:pt>
                <c:pt idx="105">
                  <c:v>45688</c:v>
                </c:pt>
                <c:pt idx="106">
                  <c:v>45687</c:v>
                </c:pt>
                <c:pt idx="107">
                  <c:v>45686</c:v>
                </c:pt>
                <c:pt idx="108">
                  <c:v>45685</c:v>
                </c:pt>
                <c:pt idx="109">
                  <c:v>45684</c:v>
                </c:pt>
                <c:pt idx="110">
                  <c:v>45681</c:v>
                </c:pt>
                <c:pt idx="111">
                  <c:v>45680</c:v>
                </c:pt>
                <c:pt idx="112">
                  <c:v>45679</c:v>
                </c:pt>
                <c:pt idx="113">
                  <c:v>45678</c:v>
                </c:pt>
                <c:pt idx="114">
                  <c:v>45677</c:v>
                </c:pt>
                <c:pt idx="115">
                  <c:v>45674</c:v>
                </c:pt>
                <c:pt idx="116">
                  <c:v>45673</c:v>
                </c:pt>
                <c:pt idx="117">
                  <c:v>45672</c:v>
                </c:pt>
                <c:pt idx="118">
                  <c:v>45671</c:v>
                </c:pt>
                <c:pt idx="119">
                  <c:v>45670</c:v>
                </c:pt>
                <c:pt idx="120">
                  <c:v>45667</c:v>
                </c:pt>
                <c:pt idx="121">
                  <c:v>45666</c:v>
                </c:pt>
                <c:pt idx="122">
                  <c:v>45665</c:v>
                </c:pt>
                <c:pt idx="123">
                  <c:v>45664</c:v>
                </c:pt>
                <c:pt idx="124">
                  <c:v>45663</c:v>
                </c:pt>
                <c:pt idx="125">
                  <c:v>45660</c:v>
                </c:pt>
                <c:pt idx="126">
                  <c:v>45659</c:v>
                </c:pt>
                <c:pt idx="127">
                  <c:v>45658</c:v>
                </c:pt>
                <c:pt idx="128">
                  <c:v>45657</c:v>
                </c:pt>
                <c:pt idx="129">
                  <c:v>45656</c:v>
                </c:pt>
                <c:pt idx="130">
                  <c:v>45653</c:v>
                </c:pt>
                <c:pt idx="131">
                  <c:v>45652</c:v>
                </c:pt>
                <c:pt idx="132">
                  <c:v>45651</c:v>
                </c:pt>
                <c:pt idx="133">
                  <c:v>45650</c:v>
                </c:pt>
                <c:pt idx="134">
                  <c:v>45649</c:v>
                </c:pt>
                <c:pt idx="135">
                  <c:v>45646</c:v>
                </c:pt>
                <c:pt idx="136">
                  <c:v>45645</c:v>
                </c:pt>
                <c:pt idx="137">
                  <c:v>45644</c:v>
                </c:pt>
                <c:pt idx="138">
                  <c:v>45643</c:v>
                </c:pt>
                <c:pt idx="139">
                  <c:v>45642</c:v>
                </c:pt>
                <c:pt idx="140">
                  <c:v>45639</c:v>
                </c:pt>
                <c:pt idx="141">
                  <c:v>45638</c:v>
                </c:pt>
                <c:pt idx="142">
                  <c:v>45637</c:v>
                </c:pt>
                <c:pt idx="143">
                  <c:v>45636</c:v>
                </c:pt>
                <c:pt idx="144">
                  <c:v>45635</c:v>
                </c:pt>
                <c:pt idx="145">
                  <c:v>45632</c:v>
                </c:pt>
                <c:pt idx="146">
                  <c:v>45631</c:v>
                </c:pt>
                <c:pt idx="147">
                  <c:v>45630</c:v>
                </c:pt>
                <c:pt idx="148">
                  <c:v>45629</c:v>
                </c:pt>
                <c:pt idx="149">
                  <c:v>45628</c:v>
                </c:pt>
                <c:pt idx="150">
                  <c:v>45625</c:v>
                </c:pt>
                <c:pt idx="151">
                  <c:v>45624</c:v>
                </c:pt>
                <c:pt idx="152">
                  <c:v>45623</c:v>
                </c:pt>
                <c:pt idx="153">
                  <c:v>45622</c:v>
                </c:pt>
                <c:pt idx="154">
                  <c:v>45621</c:v>
                </c:pt>
                <c:pt idx="155">
                  <c:v>45618</c:v>
                </c:pt>
                <c:pt idx="156">
                  <c:v>45617</c:v>
                </c:pt>
                <c:pt idx="157">
                  <c:v>45616</c:v>
                </c:pt>
                <c:pt idx="158">
                  <c:v>45615</c:v>
                </c:pt>
                <c:pt idx="159">
                  <c:v>45614</c:v>
                </c:pt>
                <c:pt idx="160">
                  <c:v>45611</c:v>
                </c:pt>
                <c:pt idx="161">
                  <c:v>45610</c:v>
                </c:pt>
                <c:pt idx="162">
                  <c:v>45609</c:v>
                </c:pt>
                <c:pt idx="163">
                  <c:v>45608</c:v>
                </c:pt>
                <c:pt idx="164">
                  <c:v>45607</c:v>
                </c:pt>
                <c:pt idx="165">
                  <c:v>45604</c:v>
                </c:pt>
                <c:pt idx="166">
                  <c:v>45603</c:v>
                </c:pt>
                <c:pt idx="167">
                  <c:v>45602</c:v>
                </c:pt>
                <c:pt idx="168">
                  <c:v>45601</c:v>
                </c:pt>
                <c:pt idx="169">
                  <c:v>45600</c:v>
                </c:pt>
                <c:pt idx="170">
                  <c:v>45597</c:v>
                </c:pt>
                <c:pt idx="171">
                  <c:v>45596</c:v>
                </c:pt>
                <c:pt idx="172">
                  <c:v>45595</c:v>
                </c:pt>
                <c:pt idx="173">
                  <c:v>45594</c:v>
                </c:pt>
                <c:pt idx="174">
                  <c:v>45593</c:v>
                </c:pt>
                <c:pt idx="175">
                  <c:v>45590</c:v>
                </c:pt>
                <c:pt idx="176">
                  <c:v>45589</c:v>
                </c:pt>
                <c:pt idx="177">
                  <c:v>45588</c:v>
                </c:pt>
                <c:pt idx="178">
                  <c:v>45587</c:v>
                </c:pt>
                <c:pt idx="179">
                  <c:v>45586</c:v>
                </c:pt>
                <c:pt idx="180">
                  <c:v>45583</c:v>
                </c:pt>
                <c:pt idx="181">
                  <c:v>45582</c:v>
                </c:pt>
                <c:pt idx="182">
                  <c:v>45581</c:v>
                </c:pt>
                <c:pt idx="183">
                  <c:v>45580</c:v>
                </c:pt>
                <c:pt idx="184">
                  <c:v>45579</c:v>
                </c:pt>
                <c:pt idx="185">
                  <c:v>45576</c:v>
                </c:pt>
                <c:pt idx="186">
                  <c:v>45575</c:v>
                </c:pt>
                <c:pt idx="187">
                  <c:v>45574</c:v>
                </c:pt>
                <c:pt idx="188">
                  <c:v>45573</c:v>
                </c:pt>
                <c:pt idx="189">
                  <c:v>45572</c:v>
                </c:pt>
                <c:pt idx="190">
                  <c:v>45569</c:v>
                </c:pt>
                <c:pt idx="191">
                  <c:v>45568</c:v>
                </c:pt>
                <c:pt idx="192">
                  <c:v>45567</c:v>
                </c:pt>
                <c:pt idx="193">
                  <c:v>45566</c:v>
                </c:pt>
                <c:pt idx="194">
                  <c:v>45565</c:v>
                </c:pt>
                <c:pt idx="195">
                  <c:v>45562</c:v>
                </c:pt>
                <c:pt idx="196">
                  <c:v>45561</c:v>
                </c:pt>
                <c:pt idx="197">
                  <c:v>45560</c:v>
                </c:pt>
                <c:pt idx="198">
                  <c:v>45559</c:v>
                </c:pt>
                <c:pt idx="199">
                  <c:v>45558</c:v>
                </c:pt>
                <c:pt idx="200">
                  <c:v>45555</c:v>
                </c:pt>
                <c:pt idx="201">
                  <c:v>45554</c:v>
                </c:pt>
                <c:pt idx="202">
                  <c:v>45553</c:v>
                </c:pt>
                <c:pt idx="203">
                  <c:v>45552</c:v>
                </c:pt>
                <c:pt idx="204">
                  <c:v>45551</c:v>
                </c:pt>
                <c:pt idx="205">
                  <c:v>45548</c:v>
                </c:pt>
                <c:pt idx="206">
                  <c:v>45547</c:v>
                </c:pt>
                <c:pt idx="207">
                  <c:v>45546</c:v>
                </c:pt>
                <c:pt idx="208">
                  <c:v>45545</c:v>
                </c:pt>
                <c:pt idx="209">
                  <c:v>45544</c:v>
                </c:pt>
                <c:pt idx="210">
                  <c:v>45541</c:v>
                </c:pt>
                <c:pt idx="211">
                  <c:v>45540</c:v>
                </c:pt>
                <c:pt idx="212">
                  <c:v>45539</c:v>
                </c:pt>
                <c:pt idx="213">
                  <c:v>45538</c:v>
                </c:pt>
                <c:pt idx="214">
                  <c:v>45537</c:v>
                </c:pt>
                <c:pt idx="215">
                  <c:v>45534</c:v>
                </c:pt>
                <c:pt idx="216">
                  <c:v>45533</c:v>
                </c:pt>
                <c:pt idx="217">
                  <c:v>45532</c:v>
                </c:pt>
                <c:pt idx="218">
                  <c:v>45531</c:v>
                </c:pt>
                <c:pt idx="219">
                  <c:v>45530</c:v>
                </c:pt>
                <c:pt idx="220">
                  <c:v>45527</c:v>
                </c:pt>
                <c:pt idx="221">
                  <c:v>45526</c:v>
                </c:pt>
                <c:pt idx="222">
                  <c:v>45525</c:v>
                </c:pt>
                <c:pt idx="223">
                  <c:v>45524</c:v>
                </c:pt>
                <c:pt idx="224">
                  <c:v>45523</c:v>
                </c:pt>
                <c:pt idx="225">
                  <c:v>45520</c:v>
                </c:pt>
                <c:pt idx="226">
                  <c:v>45519</c:v>
                </c:pt>
                <c:pt idx="227">
                  <c:v>45518</c:v>
                </c:pt>
                <c:pt idx="228">
                  <c:v>45517</c:v>
                </c:pt>
                <c:pt idx="229">
                  <c:v>45516</c:v>
                </c:pt>
                <c:pt idx="230">
                  <c:v>45513</c:v>
                </c:pt>
                <c:pt idx="231">
                  <c:v>45512</c:v>
                </c:pt>
                <c:pt idx="232">
                  <c:v>45511</c:v>
                </c:pt>
                <c:pt idx="233">
                  <c:v>45510</c:v>
                </c:pt>
                <c:pt idx="234">
                  <c:v>45509</c:v>
                </c:pt>
                <c:pt idx="235">
                  <c:v>45506</c:v>
                </c:pt>
                <c:pt idx="236">
                  <c:v>45505</c:v>
                </c:pt>
                <c:pt idx="237">
                  <c:v>45504</c:v>
                </c:pt>
                <c:pt idx="238">
                  <c:v>45503</c:v>
                </c:pt>
                <c:pt idx="239">
                  <c:v>45502</c:v>
                </c:pt>
                <c:pt idx="240">
                  <c:v>45499</c:v>
                </c:pt>
                <c:pt idx="241">
                  <c:v>45498</c:v>
                </c:pt>
                <c:pt idx="242">
                  <c:v>45497</c:v>
                </c:pt>
                <c:pt idx="243">
                  <c:v>45496</c:v>
                </c:pt>
                <c:pt idx="244">
                  <c:v>45495</c:v>
                </c:pt>
                <c:pt idx="245">
                  <c:v>45492</c:v>
                </c:pt>
                <c:pt idx="246">
                  <c:v>45491</c:v>
                </c:pt>
                <c:pt idx="247">
                  <c:v>45490</c:v>
                </c:pt>
                <c:pt idx="248">
                  <c:v>45489</c:v>
                </c:pt>
                <c:pt idx="249">
                  <c:v>45488</c:v>
                </c:pt>
                <c:pt idx="250">
                  <c:v>45485</c:v>
                </c:pt>
                <c:pt idx="251">
                  <c:v>45484</c:v>
                </c:pt>
                <c:pt idx="252">
                  <c:v>45483</c:v>
                </c:pt>
                <c:pt idx="253">
                  <c:v>45482</c:v>
                </c:pt>
                <c:pt idx="254">
                  <c:v>45481</c:v>
                </c:pt>
                <c:pt idx="255">
                  <c:v>45478</c:v>
                </c:pt>
                <c:pt idx="256">
                  <c:v>45477</c:v>
                </c:pt>
                <c:pt idx="257">
                  <c:v>45476</c:v>
                </c:pt>
                <c:pt idx="258">
                  <c:v>45475</c:v>
                </c:pt>
                <c:pt idx="259">
                  <c:v>45474</c:v>
                </c:pt>
                <c:pt idx="260">
                  <c:v>45471</c:v>
                </c:pt>
                <c:pt idx="261">
                  <c:v>45470</c:v>
                </c:pt>
                <c:pt idx="262">
                  <c:v>45469</c:v>
                </c:pt>
                <c:pt idx="263">
                  <c:v>45468</c:v>
                </c:pt>
                <c:pt idx="264">
                  <c:v>45467</c:v>
                </c:pt>
                <c:pt idx="265">
                  <c:v>45464</c:v>
                </c:pt>
                <c:pt idx="266">
                  <c:v>45463</c:v>
                </c:pt>
                <c:pt idx="267">
                  <c:v>45462</c:v>
                </c:pt>
                <c:pt idx="268">
                  <c:v>45461</c:v>
                </c:pt>
                <c:pt idx="269">
                  <c:v>45460</c:v>
                </c:pt>
                <c:pt idx="270">
                  <c:v>45457</c:v>
                </c:pt>
                <c:pt idx="271">
                  <c:v>45456</c:v>
                </c:pt>
                <c:pt idx="272">
                  <c:v>45455</c:v>
                </c:pt>
                <c:pt idx="273">
                  <c:v>45454</c:v>
                </c:pt>
                <c:pt idx="274">
                  <c:v>45453</c:v>
                </c:pt>
                <c:pt idx="275">
                  <c:v>45450</c:v>
                </c:pt>
                <c:pt idx="276">
                  <c:v>45449</c:v>
                </c:pt>
                <c:pt idx="277">
                  <c:v>45448</c:v>
                </c:pt>
                <c:pt idx="278">
                  <c:v>45447</c:v>
                </c:pt>
                <c:pt idx="279">
                  <c:v>45446</c:v>
                </c:pt>
                <c:pt idx="280">
                  <c:v>45443</c:v>
                </c:pt>
                <c:pt idx="281">
                  <c:v>45442</c:v>
                </c:pt>
                <c:pt idx="282">
                  <c:v>45441</c:v>
                </c:pt>
                <c:pt idx="283">
                  <c:v>45440</c:v>
                </c:pt>
                <c:pt idx="284">
                  <c:v>45439</c:v>
                </c:pt>
                <c:pt idx="285">
                  <c:v>45436</c:v>
                </c:pt>
                <c:pt idx="286">
                  <c:v>45435</c:v>
                </c:pt>
                <c:pt idx="287">
                  <c:v>45434</c:v>
                </c:pt>
                <c:pt idx="288">
                  <c:v>45433</c:v>
                </c:pt>
                <c:pt idx="289">
                  <c:v>45432</c:v>
                </c:pt>
                <c:pt idx="290">
                  <c:v>45429</c:v>
                </c:pt>
                <c:pt idx="291">
                  <c:v>45428</c:v>
                </c:pt>
                <c:pt idx="292">
                  <c:v>45427</c:v>
                </c:pt>
                <c:pt idx="293">
                  <c:v>45426</c:v>
                </c:pt>
                <c:pt idx="294">
                  <c:v>45425</c:v>
                </c:pt>
                <c:pt idx="295">
                  <c:v>45422</c:v>
                </c:pt>
                <c:pt idx="296">
                  <c:v>45421</c:v>
                </c:pt>
                <c:pt idx="297">
                  <c:v>45420</c:v>
                </c:pt>
                <c:pt idx="298">
                  <c:v>45419</c:v>
                </c:pt>
                <c:pt idx="299">
                  <c:v>45418</c:v>
                </c:pt>
                <c:pt idx="300">
                  <c:v>45415</c:v>
                </c:pt>
                <c:pt idx="301">
                  <c:v>45414</c:v>
                </c:pt>
                <c:pt idx="302">
                  <c:v>45413</c:v>
                </c:pt>
                <c:pt idx="303">
                  <c:v>45412</c:v>
                </c:pt>
                <c:pt idx="304">
                  <c:v>45411</c:v>
                </c:pt>
                <c:pt idx="305">
                  <c:v>45408</c:v>
                </c:pt>
                <c:pt idx="306">
                  <c:v>45407</c:v>
                </c:pt>
                <c:pt idx="307">
                  <c:v>45406</c:v>
                </c:pt>
                <c:pt idx="308">
                  <c:v>45405</c:v>
                </c:pt>
                <c:pt idx="309">
                  <c:v>45404</c:v>
                </c:pt>
                <c:pt idx="310">
                  <c:v>45401</c:v>
                </c:pt>
                <c:pt idx="311">
                  <c:v>45400</c:v>
                </c:pt>
                <c:pt idx="312">
                  <c:v>45399</c:v>
                </c:pt>
                <c:pt idx="313">
                  <c:v>45398</c:v>
                </c:pt>
                <c:pt idx="314">
                  <c:v>45397</c:v>
                </c:pt>
                <c:pt idx="315">
                  <c:v>45394</c:v>
                </c:pt>
                <c:pt idx="316">
                  <c:v>45393</c:v>
                </c:pt>
                <c:pt idx="317">
                  <c:v>45392</c:v>
                </c:pt>
                <c:pt idx="318">
                  <c:v>45391</c:v>
                </c:pt>
                <c:pt idx="319">
                  <c:v>45390</c:v>
                </c:pt>
                <c:pt idx="320">
                  <c:v>45387</c:v>
                </c:pt>
                <c:pt idx="321">
                  <c:v>45386</c:v>
                </c:pt>
                <c:pt idx="322">
                  <c:v>45385</c:v>
                </c:pt>
                <c:pt idx="323">
                  <c:v>45384</c:v>
                </c:pt>
                <c:pt idx="324">
                  <c:v>45383</c:v>
                </c:pt>
                <c:pt idx="325">
                  <c:v>45380</c:v>
                </c:pt>
                <c:pt idx="326">
                  <c:v>45379</c:v>
                </c:pt>
                <c:pt idx="327">
                  <c:v>45378</c:v>
                </c:pt>
                <c:pt idx="328">
                  <c:v>45377</c:v>
                </c:pt>
                <c:pt idx="329">
                  <c:v>45376</c:v>
                </c:pt>
                <c:pt idx="330">
                  <c:v>45373</c:v>
                </c:pt>
                <c:pt idx="331">
                  <c:v>45372</c:v>
                </c:pt>
                <c:pt idx="332">
                  <c:v>45371</c:v>
                </c:pt>
                <c:pt idx="333">
                  <c:v>45370</c:v>
                </c:pt>
                <c:pt idx="334">
                  <c:v>45369</c:v>
                </c:pt>
                <c:pt idx="335">
                  <c:v>45366</c:v>
                </c:pt>
                <c:pt idx="336">
                  <c:v>45365</c:v>
                </c:pt>
                <c:pt idx="337">
                  <c:v>45364</c:v>
                </c:pt>
                <c:pt idx="338">
                  <c:v>45363</c:v>
                </c:pt>
                <c:pt idx="339">
                  <c:v>45362</c:v>
                </c:pt>
                <c:pt idx="340">
                  <c:v>45359</c:v>
                </c:pt>
                <c:pt idx="341">
                  <c:v>45358</c:v>
                </c:pt>
                <c:pt idx="342">
                  <c:v>45357</c:v>
                </c:pt>
                <c:pt idx="343">
                  <c:v>45356</c:v>
                </c:pt>
                <c:pt idx="344">
                  <c:v>45355</c:v>
                </c:pt>
                <c:pt idx="345">
                  <c:v>45352</c:v>
                </c:pt>
                <c:pt idx="346">
                  <c:v>45351</c:v>
                </c:pt>
                <c:pt idx="347">
                  <c:v>45350</c:v>
                </c:pt>
                <c:pt idx="348">
                  <c:v>45349</c:v>
                </c:pt>
                <c:pt idx="349">
                  <c:v>45348</c:v>
                </c:pt>
                <c:pt idx="350">
                  <c:v>45345</c:v>
                </c:pt>
                <c:pt idx="351">
                  <c:v>45344</c:v>
                </c:pt>
                <c:pt idx="352">
                  <c:v>45343</c:v>
                </c:pt>
                <c:pt idx="353">
                  <c:v>45342</c:v>
                </c:pt>
                <c:pt idx="354">
                  <c:v>45341</c:v>
                </c:pt>
                <c:pt idx="355">
                  <c:v>45338</c:v>
                </c:pt>
                <c:pt idx="356">
                  <c:v>45337</c:v>
                </c:pt>
                <c:pt idx="357">
                  <c:v>45336</c:v>
                </c:pt>
                <c:pt idx="358">
                  <c:v>45335</c:v>
                </c:pt>
                <c:pt idx="359">
                  <c:v>45334</c:v>
                </c:pt>
                <c:pt idx="360">
                  <c:v>45331</c:v>
                </c:pt>
                <c:pt idx="361">
                  <c:v>45330</c:v>
                </c:pt>
                <c:pt idx="362">
                  <c:v>45329</c:v>
                </c:pt>
                <c:pt idx="363">
                  <c:v>45328</c:v>
                </c:pt>
                <c:pt idx="364">
                  <c:v>45327</c:v>
                </c:pt>
                <c:pt idx="365">
                  <c:v>45324</c:v>
                </c:pt>
                <c:pt idx="366">
                  <c:v>45323</c:v>
                </c:pt>
                <c:pt idx="367">
                  <c:v>45322</c:v>
                </c:pt>
                <c:pt idx="368">
                  <c:v>45321</c:v>
                </c:pt>
                <c:pt idx="369">
                  <c:v>45320</c:v>
                </c:pt>
                <c:pt idx="370">
                  <c:v>45317</c:v>
                </c:pt>
                <c:pt idx="371">
                  <c:v>45316</c:v>
                </c:pt>
                <c:pt idx="372">
                  <c:v>45315</c:v>
                </c:pt>
                <c:pt idx="373">
                  <c:v>45314</c:v>
                </c:pt>
                <c:pt idx="374">
                  <c:v>45313</c:v>
                </c:pt>
                <c:pt idx="375">
                  <c:v>45310</c:v>
                </c:pt>
                <c:pt idx="376">
                  <c:v>45309</c:v>
                </c:pt>
                <c:pt idx="377">
                  <c:v>45308</c:v>
                </c:pt>
                <c:pt idx="378">
                  <c:v>45307</c:v>
                </c:pt>
                <c:pt idx="379">
                  <c:v>45306</c:v>
                </c:pt>
                <c:pt idx="380">
                  <c:v>45303</c:v>
                </c:pt>
                <c:pt idx="381">
                  <c:v>45302</c:v>
                </c:pt>
                <c:pt idx="382">
                  <c:v>45301</c:v>
                </c:pt>
                <c:pt idx="383">
                  <c:v>45300</c:v>
                </c:pt>
                <c:pt idx="384">
                  <c:v>45299</c:v>
                </c:pt>
                <c:pt idx="385">
                  <c:v>45296</c:v>
                </c:pt>
                <c:pt idx="386">
                  <c:v>45295</c:v>
                </c:pt>
                <c:pt idx="387">
                  <c:v>45294</c:v>
                </c:pt>
                <c:pt idx="388">
                  <c:v>45293</c:v>
                </c:pt>
                <c:pt idx="389">
                  <c:v>45292</c:v>
                </c:pt>
                <c:pt idx="390">
                  <c:v>45289</c:v>
                </c:pt>
                <c:pt idx="391">
                  <c:v>45288</c:v>
                </c:pt>
                <c:pt idx="392">
                  <c:v>45287</c:v>
                </c:pt>
                <c:pt idx="393">
                  <c:v>45286</c:v>
                </c:pt>
                <c:pt idx="394">
                  <c:v>45285</c:v>
                </c:pt>
                <c:pt idx="395">
                  <c:v>45282</c:v>
                </c:pt>
                <c:pt idx="396">
                  <c:v>45281</c:v>
                </c:pt>
                <c:pt idx="397">
                  <c:v>45280</c:v>
                </c:pt>
                <c:pt idx="398">
                  <c:v>45279</c:v>
                </c:pt>
                <c:pt idx="399">
                  <c:v>45278</c:v>
                </c:pt>
                <c:pt idx="400">
                  <c:v>45275</c:v>
                </c:pt>
                <c:pt idx="401">
                  <c:v>45274</c:v>
                </c:pt>
                <c:pt idx="402">
                  <c:v>45273</c:v>
                </c:pt>
                <c:pt idx="403">
                  <c:v>45272</c:v>
                </c:pt>
                <c:pt idx="404">
                  <c:v>45271</c:v>
                </c:pt>
                <c:pt idx="405">
                  <c:v>45268</c:v>
                </c:pt>
                <c:pt idx="406">
                  <c:v>45267</c:v>
                </c:pt>
                <c:pt idx="407">
                  <c:v>45266</c:v>
                </c:pt>
                <c:pt idx="408">
                  <c:v>45265</c:v>
                </c:pt>
                <c:pt idx="409">
                  <c:v>45264</c:v>
                </c:pt>
                <c:pt idx="410">
                  <c:v>45261</c:v>
                </c:pt>
                <c:pt idx="411">
                  <c:v>45260</c:v>
                </c:pt>
                <c:pt idx="412">
                  <c:v>45259</c:v>
                </c:pt>
                <c:pt idx="413">
                  <c:v>45258</c:v>
                </c:pt>
                <c:pt idx="414">
                  <c:v>45257</c:v>
                </c:pt>
                <c:pt idx="415">
                  <c:v>45254</c:v>
                </c:pt>
                <c:pt idx="416">
                  <c:v>45253</c:v>
                </c:pt>
                <c:pt idx="417">
                  <c:v>45252</c:v>
                </c:pt>
                <c:pt idx="418">
                  <c:v>45251</c:v>
                </c:pt>
                <c:pt idx="419">
                  <c:v>45250</c:v>
                </c:pt>
                <c:pt idx="420">
                  <c:v>45247</c:v>
                </c:pt>
                <c:pt idx="421">
                  <c:v>45246</c:v>
                </c:pt>
                <c:pt idx="422">
                  <c:v>45245</c:v>
                </c:pt>
                <c:pt idx="423">
                  <c:v>45244</c:v>
                </c:pt>
                <c:pt idx="424">
                  <c:v>45243</c:v>
                </c:pt>
                <c:pt idx="425">
                  <c:v>45240</c:v>
                </c:pt>
                <c:pt idx="426">
                  <c:v>45239</c:v>
                </c:pt>
                <c:pt idx="427">
                  <c:v>45238</c:v>
                </c:pt>
                <c:pt idx="428">
                  <c:v>45237</c:v>
                </c:pt>
                <c:pt idx="429">
                  <c:v>45236</c:v>
                </c:pt>
                <c:pt idx="430">
                  <c:v>45233</c:v>
                </c:pt>
                <c:pt idx="431">
                  <c:v>45232</c:v>
                </c:pt>
                <c:pt idx="432">
                  <c:v>45231</c:v>
                </c:pt>
                <c:pt idx="433">
                  <c:v>45230</c:v>
                </c:pt>
                <c:pt idx="434">
                  <c:v>45229</c:v>
                </c:pt>
                <c:pt idx="435">
                  <c:v>45226</c:v>
                </c:pt>
                <c:pt idx="436">
                  <c:v>45225</c:v>
                </c:pt>
                <c:pt idx="437">
                  <c:v>45224</c:v>
                </c:pt>
                <c:pt idx="438">
                  <c:v>45223</c:v>
                </c:pt>
                <c:pt idx="439">
                  <c:v>45222</c:v>
                </c:pt>
                <c:pt idx="440">
                  <c:v>45219</c:v>
                </c:pt>
                <c:pt idx="441">
                  <c:v>45218</c:v>
                </c:pt>
                <c:pt idx="442">
                  <c:v>45217</c:v>
                </c:pt>
                <c:pt idx="443">
                  <c:v>45216</c:v>
                </c:pt>
                <c:pt idx="444">
                  <c:v>45215</c:v>
                </c:pt>
                <c:pt idx="445">
                  <c:v>45212</c:v>
                </c:pt>
                <c:pt idx="446">
                  <c:v>45211</c:v>
                </c:pt>
                <c:pt idx="447">
                  <c:v>45210</c:v>
                </c:pt>
                <c:pt idx="448">
                  <c:v>45209</c:v>
                </c:pt>
                <c:pt idx="449">
                  <c:v>45208</c:v>
                </c:pt>
                <c:pt idx="450">
                  <c:v>45205</c:v>
                </c:pt>
                <c:pt idx="451">
                  <c:v>45204</c:v>
                </c:pt>
                <c:pt idx="452">
                  <c:v>45203</c:v>
                </c:pt>
                <c:pt idx="453">
                  <c:v>45202</c:v>
                </c:pt>
                <c:pt idx="454">
                  <c:v>45201</c:v>
                </c:pt>
                <c:pt idx="455">
                  <c:v>45198</c:v>
                </c:pt>
                <c:pt idx="456">
                  <c:v>45197</c:v>
                </c:pt>
                <c:pt idx="457">
                  <c:v>45196</c:v>
                </c:pt>
                <c:pt idx="458">
                  <c:v>45195</c:v>
                </c:pt>
                <c:pt idx="459">
                  <c:v>45194</c:v>
                </c:pt>
                <c:pt idx="460">
                  <c:v>45190</c:v>
                </c:pt>
                <c:pt idx="461">
                  <c:v>45189</c:v>
                </c:pt>
                <c:pt idx="462">
                  <c:v>45188</c:v>
                </c:pt>
                <c:pt idx="463">
                  <c:v>45187</c:v>
                </c:pt>
                <c:pt idx="464">
                  <c:v>45184</c:v>
                </c:pt>
                <c:pt idx="465">
                  <c:v>45183</c:v>
                </c:pt>
                <c:pt idx="466">
                  <c:v>45182</c:v>
                </c:pt>
                <c:pt idx="467">
                  <c:v>45181</c:v>
                </c:pt>
                <c:pt idx="468">
                  <c:v>45180</c:v>
                </c:pt>
                <c:pt idx="469">
                  <c:v>45177</c:v>
                </c:pt>
                <c:pt idx="470">
                  <c:v>45176</c:v>
                </c:pt>
                <c:pt idx="471">
                  <c:v>45175</c:v>
                </c:pt>
                <c:pt idx="472">
                  <c:v>45174</c:v>
                </c:pt>
                <c:pt idx="473">
                  <c:v>45173</c:v>
                </c:pt>
                <c:pt idx="474">
                  <c:v>45170</c:v>
                </c:pt>
                <c:pt idx="475">
                  <c:v>45169</c:v>
                </c:pt>
                <c:pt idx="476">
                  <c:v>45168</c:v>
                </c:pt>
                <c:pt idx="477">
                  <c:v>45167</c:v>
                </c:pt>
                <c:pt idx="478">
                  <c:v>45166</c:v>
                </c:pt>
                <c:pt idx="479">
                  <c:v>45163</c:v>
                </c:pt>
                <c:pt idx="480">
                  <c:v>45162</c:v>
                </c:pt>
                <c:pt idx="481">
                  <c:v>45161</c:v>
                </c:pt>
                <c:pt idx="482">
                  <c:v>45160</c:v>
                </c:pt>
                <c:pt idx="483">
                  <c:v>45159</c:v>
                </c:pt>
                <c:pt idx="484">
                  <c:v>45156</c:v>
                </c:pt>
                <c:pt idx="485">
                  <c:v>45155</c:v>
                </c:pt>
                <c:pt idx="486">
                  <c:v>45154</c:v>
                </c:pt>
                <c:pt idx="487">
                  <c:v>45153</c:v>
                </c:pt>
                <c:pt idx="488">
                  <c:v>45152</c:v>
                </c:pt>
                <c:pt idx="489">
                  <c:v>45149</c:v>
                </c:pt>
                <c:pt idx="490">
                  <c:v>45148</c:v>
                </c:pt>
                <c:pt idx="491">
                  <c:v>45147</c:v>
                </c:pt>
                <c:pt idx="492">
                  <c:v>45146</c:v>
                </c:pt>
                <c:pt idx="493">
                  <c:v>45145</c:v>
                </c:pt>
                <c:pt idx="494">
                  <c:v>45142</c:v>
                </c:pt>
                <c:pt idx="495">
                  <c:v>45141</c:v>
                </c:pt>
                <c:pt idx="496">
                  <c:v>45140</c:v>
                </c:pt>
                <c:pt idx="497">
                  <c:v>45139</c:v>
                </c:pt>
                <c:pt idx="498">
                  <c:v>45138</c:v>
                </c:pt>
                <c:pt idx="499">
                  <c:v>45135</c:v>
                </c:pt>
                <c:pt idx="500">
                  <c:v>45134</c:v>
                </c:pt>
                <c:pt idx="501">
                  <c:v>45133</c:v>
                </c:pt>
                <c:pt idx="502">
                  <c:v>45132</c:v>
                </c:pt>
                <c:pt idx="503">
                  <c:v>45131</c:v>
                </c:pt>
                <c:pt idx="504">
                  <c:v>45128</c:v>
                </c:pt>
                <c:pt idx="505">
                  <c:v>45127</c:v>
                </c:pt>
                <c:pt idx="506">
                  <c:v>45126</c:v>
                </c:pt>
                <c:pt idx="507">
                  <c:v>45125</c:v>
                </c:pt>
                <c:pt idx="508">
                  <c:v>45124</c:v>
                </c:pt>
                <c:pt idx="509">
                  <c:v>45121</c:v>
                </c:pt>
                <c:pt idx="510">
                  <c:v>45120</c:v>
                </c:pt>
                <c:pt idx="511">
                  <c:v>45119</c:v>
                </c:pt>
                <c:pt idx="512">
                  <c:v>45118</c:v>
                </c:pt>
                <c:pt idx="513">
                  <c:v>45117</c:v>
                </c:pt>
                <c:pt idx="514">
                  <c:v>45114</c:v>
                </c:pt>
                <c:pt idx="515">
                  <c:v>45113</c:v>
                </c:pt>
                <c:pt idx="516">
                  <c:v>45112</c:v>
                </c:pt>
                <c:pt idx="517">
                  <c:v>45111</c:v>
                </c:pt>
                <c:pt idx="518">
                  <c:v>45110</c:v>
                </c:pt>
                <c:pt idx="519">
                  <c:v>45107</c:v>
                </c:pt>
                <c:pt idx="520">
                  <c:v>45106</c:v>
                </c:pt>
                <c:pt idx="521">
                  <c:v>45105</c:v>
                </c:pt>
                <c:pt idx="522">
                  <c:v>45104</c:v>
                </c:pt>
                <c:pt idx="523">
                  <c:v>45103</c:v>
                </c:pt>
                <c:pt idx="524">
                  <c:v>45100</c:v>
                </c:pt>
                <c:pt idx="525">
                  <c:v>45099</c:v>
                </c:pt>
                <c:pt idx="526">
                  <c:v>45098</c:v>
                </c:pt>
                <c:pt idx="527">
                  <c:v>45097</c:v>
                </c:pt>
                <c:pt idx="528">
                  <c:v>45096</c:v>
                </c:pt>
                <c:pt idx="529">
                  <c:v>45093</c:v>
                </c:pt>
                <c:pt idx="530">
                  <c:v>45092</c:v>
                </c:pt>
                <c:pt idx="531">
                  <c:v>45091</c:v>
                </c:pt>
                <c:pt idx="532">
                  <c:v>45090</c:v>
                </c:pt>
                <c:pt idx="533">
                  <c:v>45089</c:v>
                </c:pt>
                <c:pt idx="534">
                  <c:v>45086</c:v>
                </c:pt>
                <c:pt idx="535">
                  <c:v>45085</c:v>
                </c:pt>
                <c:pt idx="536">
                  <c:v>45084</c:v>
                </c:pt>
                <c:pt idx="537">
                  <c:v>45083</c:v>
                </c:pt>
                <c:pt idx="538">
                  <c:v>45082</c:v>
                </c:pt>
                <c:pt idx="539">
                  <c:v>45079</c:v>
                </c:pt>
                <c:pt idx="540">
                  <c:v>45078</c:v>
                </c:pt>
                <c:pt idx="541">
                  <c:v>45077</c:v>
                </c:pt>
                <c:pt idx="542">
                  <c:v>45076</c:v>
                </c:pt>
                <c:pt idx="543">
                  <c:v>45075</c:v>
                </c:pt>
                <c:pt idx="544">
                  <c:v>45072</c:v>
                </c:pt>
                <c:pt idx="545">
                  <c:v>45071</c:v>
                </c:pt>
                <c:pt idx="546">
                  <c:v>45070</c:v>
                </c:pt>
                <c:pt idx="547">
                  <c:v>45069</c:v>
                </c:pt>
                <c:pt idx="548">
                  <c:v>45068</c:v>
                </c:pt>
                <c:pt idx="549">
                  <c:v>45065</c:v>
                </c:pt>
                <c:pt idx="550">
                  <c:v>45064</c:v>
                </c:pt>
                <c:pt idx="551">
                  <c:v>45063</c:v>
                </c:pt>
                <c:pt idx="552">
                  <c:v>45062</c:v>
                </c:pt>
                <c:pt idx="553">
                  <c:v>45061</c:v>
                </c:pt>
                <c:pt idx="554">
                  <c:v>45058</c:v>
                </c:pt>
                <c:pt idx="555">
                  <c:v>45057</c:v>
                </c:pt>
                <c:pt idx="556">
                  <c:v>45056</c:v>
                </c:pt>
                <c:pt idx="557">
                  <c:v>45055</c:v>
                </c:pt>
                <c:pt idx="558">
                  <c:v>45054</c:v>
                </c:pt>
                <c:pt idx="559">
                  <c:v>45051</c:v>
                </c:pt>
                <c:pt idx="560">
                  <c:v>45050</c:v>
                </c:pt>
                <c:pt idx="561">
                  <c:v>45049</c:v>
                </c:pt>
                <c:pt idx="562">
                  <c:v>45048</c:v>
                </c:pt>
                <c:pt idx="563">
                  <c:v>45047</c:v>
                </c:pt>
                <c:pt idx="564">
                  <c:v>45044</c:v>
                </c:pt>
                <c:pt idx="565">
                  <c:v>45043</c:v>
                </c:pt>
                <c:pt idx="566">
                  <c:v>45042</c:v>
                </c:pt>
                <c:pt idx="567">
                  <c:v>45041</c:v>
                </c:pt>
                <c:pt idx="568">
                  <c:v>45040</c:v>
                </c:pt>
                <c:pt idx="569">
                  <c:v>45037</c:v>
                </c:pt>
                <c:pt idx="570">
                  <c:v>45036</c:v>
                </c:pt>
                <c:pt idx="571">
                  <c:v>45035</c:v>
                </c:pt>
                <c:pt idx="572">
                  <c:v>45034</c:v>
                </c:pt>
                <c:pt idx="573">
                  <c:v>45033</c:v>
                </c:pt>
                <c:pt idx="574">
                  <c:v>45030</c:v>
                </c:pt>
                <c:pt idx="575">
                  <c:v>45029</c:v>
                </c:pt>
                <c:pt idx="576">
                  <c:v>45028</c:v>
                </c:pt>
                <c:pt idx="577">
                  <c:v>45027</c:v>
                </c:pt>
                <c:pt idx="578">
                  <c:v>45026</c:v>
                </c:pt>
                <c:pt idx="579">
                  <c:v>45023</c:v>
                </c:pt>
                <c:pt idx="580">
                  <c:v>45022</c:v>
                </c:pt>
                <c:pt idx="581">
                  <c:v>45021</c:v>
                </c:pt>
                <c:pt idx="582">
                  <c:v>45020</c:v>
                </c:pt>
                <c:pt idx="583">
                  <c:v>45019</c:v>
                </c:pt>
                <c:pt idx="584">
                  <c:v>45016</c:v>
                </c:pt>
                <c:pt idx="585">
                  <c:v>45015</c:v>
                </c:pt>
                <c:pt idx="586">
                  <c:v>45014</c:v>
                </c:pt>
                <c:pt idx="587">
                  <c:v>45013</c:v>
                </c:pt>
                <c:pt idx="588">
                  <c:v>45012</c:v>
                </c:pt>
                <c:pt idx="589">
                  <c:v>45009</c:v>
                </c:pt>
                <c:pt idx="590">
                  <c:v>45008</c:v>
                </c:pt>
                <c:pt idx="591">
                  <c:v>45007</c:v>
                </c:pt>
                <c:pt idx="592">
                  <c:v>45006</c:v>
                </c:pt>
                <c:pt idx="593">
                  <c:v>45005</c:v>
                </c:pt>
                <c:pt idx="594">
                  <c:v>45002</c:v>
                </c:pt>
                <c:pt idx="595">
                  <c:v>45001</c:v>
                </c:pt>
                <c:pt idx="596">
                  <c:v>45000</c:v>
                </c:pt>
                <c:pt idx="597">
                  <c:v>44999</c:v>
                </c:pt>
                <c:pt idx="598">
                  <c:v>44998</c:v>
                </c:pt>
                <c:pt idx="599">
                  <c:v>44995</c:v>
                </c:pt>
                <c:pt idx="600">
                  <c:v>44994</c:v>
                </c:pt>
                <c:pt idx="601">
                  <c:v>44993</c:v>
                </c:pt>
                <c:pt idx="602">
                  <c:v>44992</c:v>
                </c:pt>
                <c:pt idx="603">
                  <c:v>44991</c:v>
                </c:pt>
                <c:pt idx="604">
                  <c:v>44988</c:v>
                </c:pt>
                <c:pt idx="605">
                  <c:v>44987</c:v>
                </c:pt>
                <c:pt idx="606">
                  <c:v>44986</c:v>
                </c:pt>
                <c:pt idx="607">
                  <c:v>44985</c:v>
                </c:pt>
                <c:pt idx="608">
                  <c:v>44984</c:v>
                </c:pt>
                <c:pt idx="609">
                  <c:v>44981</c:v>
                </c:pt>
                <c:pt idx="610">
                  <c:v>44980</c:v>
                </c:pt>
                <c:pt idx="611">
                  <c:v>44979</c:v>
                </c:pt>
                <c:pt idx="612">
                  <c:v>44978</c:v>
                </c:pt>
                <c:pt idx="613">
                  <c:v>44977</c:v>
                </c:pt>
                <c:pt idx="614">
                  <c:v>44974</c:v>
                </c:pt>
                <c:pt idx="615">
                  <c:v>44973</c:v>
                </c:pt>
                <c:pt idx="616">
                  <c:v>44972</c:v>
                </c:pt>
                <c:pt idx="617">
                  <c:v>44971</c:v>
                </c:pt>
                <c:pt idx="618">
                  <c:v>44970</c:v>
                </c:pt>
                <c:pt idx="619">
                  <c:v>44967</c:v>
                </c:pt>
                <c:pt idx="620">
                  <c:v>44966</c:v>
                </c:pt>
                <c:pt idx="621">
                  <c:v>44965</c:v>
                </c:pt>
                <c:pt idx="622">
                  <c:v>44964</c:v>
                </c:pt>
                <c:pt idx="623">
                  <c:v>44963</c:v>
                </c:pt>
                <c:pt idx="624">
                  <c:v>44960</c:v>
                </c:pt>
                <c:pt idx="625">
                  <c:v>44959</c:v>
                </c:pt>
                <c:pt idx="626">
                  <c:v>44958</c:v>
                </c:pt>
                <c:pt idx="627">
                  <c:v>44957</c:v>
                </c:pt>
                <c:pt idx="628">
                  <c:v>44956</c:v>
                </c:pt>
                <c:pt idx="629">
                  <c:v>44953</c:v>
                </c:pt>
                <c:pt idx="630">
                  <c:v>44952</c:v>
                </c:pt>
                <c:pt idx="631">
                  <c:v>44951</c:v>
                </c:pt>
                <c:pt idx="632">
                  <c:v>44950</c:v>
                </c:pt>
                <c:pt idx="633">
                  <c:v>44949</c:v>
                </c:pt>
                <c:pt idx="634">
                  <c:v>44946</c:v>
                </c:pt>
                <c:pt idx="635">
                  <c:v>44945</c:v>
                </c:pt>
                <c:pt idx="636">
                  <c:v>44944</c:v>
                </c:pt>
                <c:pt idx="637">
                  <c:v>44943</c:v>
                </c:pt>
                <c:pt idx="638">
                  <c:v>44942</c:v>
                </c:pt>
                <c:pt idx="639">
                  <c:v>44939</c:v>
                </c:pt>
                <c:pt idx="640">
                  <c:v>44938</c:v>
                </c:pt>
                <c:pt idx="641">
                  <c:v>44937</c:v>
                </c:pt>
                <c:pt idx="642">
                  <c:v>44936</c:v>
                </c:pt>
                <c:pt idx="643">
                  <c:v>44935</c:v>
                </c:pt>
                <c:pt idx="644">
                  <c:v>44932</c:v>
                </c:pt>
                <c:pt idx="645">
                  <c:v>44931</c:v>
                </c:pt>
                <c:pt idx="646">
                  <c:v>44930</c:v>
                </c:pt>
                <c:pt idx="647">
                  <c:v>44929</c:v>
                </c:pt>
                <c:pt idx="648">
                  <c:v>44928</c:v>
                </c:pt>
                <c:pt idx="649">
                  <c:v>44925</c:v>
                </c:pt>
                <c:pt idx="650">
                  <c:v>44924</c:v>
                </c:pt>
                <c:pt idx="651">
                  <c:v>44923</c:v>
                </c:pt>
                <c:pt idx="652">
                  <c:v>44922</c:v>
                </c:pt>
                <c:pt idx="653">
                  <c:v>44918</c:v>
                </c:pt>
                <c:pt idx="654">
                  <c:v>44917</c:v>
                </c:pt>
                <c:pt idx="655">
                  <c:v>44916</c:v>
                </c:pt>
                <c:pt idx="656">
                  <c:v>44915</c:v>
                </c:pt>
                <c:pt idx="657">
                  <c:v>44914</c:v>
                </c:pt>
                <c:pt idx="658">
                  <c:v>44911</c:v>
                </c:pt>
                <c:pt idx="659">
                  <c:v>44910</c:v>
                </c:pt>
                <c:pt idx="660">
                  <c:v>44909</c:v>
                </c:pt>
                <c:pt idx="661">
                  <c:v>44908</c:v>
                </c:pt>
                <c:pt idx="662">
                  <c:v>44907</c:v>
                </c:pt>
                <c:pt idx="663">
                  <c:v>44904</c:v>
                </c:pt>
                <c:pt idx="664">
                  <c:v>44903</c:v>
                </c:pt>
                <c:pt idx="665">
                  <c:v>44902</c:v>
                </c:pt>
                <c:pt idx="666">
                  <c:v>44901</c:v>
                </c:pt>
                <c:pt idx="667">
                  <c:v>44900</c:v>
                </c:pt>
                <c:pt idx="668">
                  <c:v>44897</c:v>
                </c:pt>
                <c:pt idx="669">
                  <c:v>44896</c:v>
                </c:pt>
                <c:pt idx="670">
                  <c:v>44895</c:v>
                </c:pt>
                <c:pt idx="671">
                  <c:v>44894</c:v>
                </c:pt>
                <c:pt idx="672">
                  <c:v>44893</c:v>
                </c:pt>
              </c:numCache>
            </c:numRef>
          </c:cat>
          <c:val>
            <c:numRef>
              <c:f>US_Corp!$AI$7:$AI$679</c:f>
              <c:numCache>
                <c:formatCode>General</c:formatCode>
                <c:ptCount val="673"/>
                <c:pt idx="0">
                  <c:v>52.015999999999998</c:v>
                </c:pt>
                <c:pt idx="1">
                  <c:v>52.561</c:v>
                </c:pt>
                <c:pt idx="2">
                  <c:v>53.326999999999998</c:v>
                </c:pt>
                <c:pt idx="3">
                  <c:v>52.82</c:v>
                </c:pt>
                <c:pt idx="4">
                  <c:v>54.719000000000001</c:v>
                </c:pt>
                <c:pt idx="5">
                  <c:v>56.015999999999998</c:v>
                </c:pt>
                <c:pt idx="6">
                  <c:v>56.115000000000002</c:v>
                </c:pt>
                <c:pt idx="7">
                  <c:v>56.115000000000002</c:v>
                </c:pt>
                <c:pt idx="8">
                  <c:v>56.62</c:v>
                </c:pt>
                <c:pt idx="9">
                  <c:v>54.308999999999997</c:v>
                </c:pt>
                <c:pt idx="10">
                  <c:v>55.942999999999998</c:v>
                </c:pt>
                <c:pt idx="11">
                  <c:v>53.73</c:v>
                </c:pt>
                <c:pt idx="12">
                  <c:v>53.228000000000002</c:v>
                </c:pt>
                <c:pt idx="13">
                  <c:v>53.054000000000002</c:v>
                </c:pt>
                <c:pt idx="14">
                  <c:v>53.79</c:v>
                </c:pt>
                <c:pt idx="15">
                  <c:v>54.03</c:v>
                </c:pt>
                <c:pt idx="16">
                  <c:v>55.618000000000002</c:v>
                </c:pt>
                <c:pt idx="17">
                  <c:v>55.192999999999998</c:v>
                </c:pt>
                <c:pt idx="18">
                  <c:v>54.978999999999999</c:v>
                </c:pt>
                <c:pt idx="19">
                  <c:v>55.32</c:v>
                </c:pt>
                <c:pt idx="20">
                  <c:v>56.031999999999996</c:v>
                </c:pt>
                <c:pt idx="21">
                  <c:v>56.168999999999997</c:v>
                </c:pt>
                <c:pt idx="22">
                  <c:v>56.168999999999997</c:v>
                </c:pt>
                <c:pt idx="23">
                  <c:v>55.697000000000003</c:v>
                </c:pt>
                <c:pt idx="24">
                  <c:v>59.5</c:v>
                </c:pt>
                <c:pt idx="25">
                  <c:v>59.5</c:v>
                </c:pt>
                <c:pt idx="26">
                  <c:v>57.951000000000001</c:v>
                </c:pt>
                <c:pt idx="27">
                  <c:v>58.564</c:v>
                </c:pt>
                <c:pt idx="28">
                  <c:v>55.158000000000001</c:v>
                </c:pt>
                <c:pt idx="29">
                  <c:v>55.183999999999997</c:v>
                </c:pt>
                <c:pt idx="30">
                  <c:v>54.835000000000001</c:v>
                </c:pt>
                <c:pt idx="31">
                  <c:v>55.052999999999997</c:v>
                </c:pt>
                <c:pt idx="32">
                  <c:v>55.752000000000002</c:v>
                </c:pt>
                <c:pt idx="33">
                  <c:v>54.082999999999998</c:v>
                </c:pt>
                <c:pt idx="34">
                  <c:v>55.494</c:v>
                </c:pt>
                <c:pt idx="35">
                  <c:v>61.697000000000003</c:v>
                </c:pt>
                <c:pt idx="36">
                  <c:v>61.427999999999997</c:v>
                </c:pt>
                <c:pt idx="37">
                  <c:v>63.466000000000001</c:v>
                </c:pt>
                <c:pt idx="38">
                  <c:v>64.456999999999994</c:v>
                </c:pt>
                <c:pt idx="39">
                  <c:v>63.481999999999999</c:v>
                </c:pt>
                <c:pt idx="40">
                  <c:v>64.400000000000006</c:v>
                </c:pt>
                <c:pt idx="41">
                  <c:v>67.620999999999995</c:v>
                </c:pt>
                <c:pt idx="42">
                  <c:v>67.361000000000004</c:v>
                </c:pt>
                <c:pt idx="43">
                  <c:v>66.917000000000002</c:v>
                </c:pt>
                <c:pt idx="44">
                  <c:v>67.224999999999994</c:v>
                </c:pt>
                <c:pt idx="45">
                  <c:v>66.489000000000004</c:v>
                </c:pt>
                <c:pt idx="46">
                  <c:v>66.525999999999996</c:v>
                </c:pt>
                <c:pt idx="47">
                  <c:v>68.727000000000004</c:v>
                </c:pt>
                <c:pt idx="48">
                  <c:v>72.257999999999996</c:v>
                </c:pt>
                <c:pt idx="49">
                  <c:v>73.935000000000002</c:v>
                </c:pt>
                <c:pt idx="50">
                  <c:v>70.266999999999996</c:v>
                </c:pt>
                <c:pt idx="51">
                  <c:v>70.266999999999996</c:v>
                </c:pt>
                <c:pt idx="52">
                  <c:v>71.878</c:v>
                </c:pt>
                <c:pt idx="53">
                  <c:v>69.841999999999999</c:v>
                </c:pt>
                <c:pt idx="54">
                  <c:v>70.884</c:v>
                </c:pt>
                <c:pt idx="55">
                  <c:v>73.147999999999996</c:v>
                </c:pt>
                <c:pt idx="56">
                  <c:v>74.313000000000002</c:v>
                </c:pt>
                <c:pt idx="57">
                  <c:v>67.709999999999994</c:v>
                </c:pt>
                <c:pt idx="58">
                  <c:v>80.957999999999998</c:v>
                </c:pt>
                <c:pt idx="59">
                  <c:v>76.326999999999998</c:v>
                </c:pt>
                <c:pt idx="60">
                  <c:v>72.986000000000004</c:v>
                </c:pt>
                <c:pt idx="61">
                  <c:v>66.736000000000004</c:v>
                </c:pt>
                <c:pt idx="62">
                  <c:v>60.823</c:v>
                </c:pt>
                <c:pt idx="63">
                  <c:v>60.994999999999997</c:v>
                </c:pt>
                <c:pt idx="64">
                  <c:v>61.421999999999997</c:v>
                </c:pt>
                <c:pt idx="65">
                  <c:v>61.223999999999997</c:v>
                </c:pt>
                <c:pt idx="66">
                  <c:v>59.191000000000003</c:v>
                </c:pt>
                <c:pt idx="67">
                  <c:v>57.953000000000003</c:v>
                </c:pt>
                <c:pt idx="68">
                  <c:v>56.89</c:v>
                </c:pt>
                <c:pt idx="69">
                  <c:v>57.122</c:v>
                </c:pt>
                <c:pt idx="70">
                  <c:v>59.570999999999998</c:v>
                </c:pt>
                <c:pt idx="71">
                  <c:v>58.139000000000003</c:v>
                </c:pt>
                <c:pt idx="72">
                  <c:v>52.4</c:v>
                </c:pt>
                <c:pt idx="73">
                  <c:v>54.231000000000002</c:v>
                </c:pt>
                <c:pt idx="74">
                  <c:v>53.965000000000003</c:v>
                </c:pt>
                <c:pt idx="75">
                  <c:v>55.133000000000003</c:v>
                </c:pt>
                <c:pt idx="76">
                  <c:v>57.29</c:v>
                </c:pt>
                <c:pt idx="77">
                  <c:v>55.494999999999997</c:v>
                </c:pt>
                <c:pt idx="78">
                  <c:v>55.472999999999999</c:v>
                </c:pt>
                <c:pt idx="79">
                  <c:v>54.618000000000002</c:v>
                </c:pt>
                <c:pt idx="80">
                  <c:v>51.503</c:v>
                </c:pt>
                <c:pt idx="81">
                  <c:v>52.073999999999998</c:v>
                </c:pt>
                <c:pt idx="82">
                  <c:v>49.783000000000001</c:v>
                </c:pt>
                <c:pt idx="83">
                  <c:v>49.776000000000003</c:v>
                </c:pt>
                <c:pt idx="84">
                  <c:v>50.284999999999997</c:v>
                </c:pt>
                <c:pt idx="85">
                  <c:v>49.332999999999998</c:v>
                </c:pt>
                <c:pt idx="86">
                  <c:v>50.128</c:v>
                </c:pt>
                <c:pt idx="87">
                  <c:v>48.636000000000003</c:v>
                </c:pt>
                <c:pt idx="88">
                  <c:v>48.637</c:v>
                </c:pt>
                <c:pt idx="89">
                  <c:v>48.744999999999997</c:v>
                </c:pt>
                <c:pt idx="90">
                  <c:v>48.485999999999997</c:v>
                </c:pt>
                <c:pt idx="91">
                  <c:v>46.798999999999999</c:v>
                </c:pt>
                <c:pt idx="92">
                  <c:v>46.613</c:v>
                </c:pt>
                <c:pt idx="93">
                  <c:v>46.548999999999999</c:v>
                </c:pt>
                <c:pt idx="94">
                  <c:v>46.723999999999997</c:v>
                </c:pt>
                <c:pt idx="95">
                  <c:v>46.723999999999997</c:v>
                </c:pt>
                <c:pt idx="96">
                  <c:v>46.917000000000002</c:v>
                </c:pt>
                <c:pt idx="97">
                  <c:v>47.616</c:v>
                </c:pt>
                <c:pt idx="98">
                  <c:v>47.959000000000003</c:v>
                </c:pt>
                <c:pt idx="99">
                  <c:v>48.006</c:v>
                </c:pt>
                <c:pt idx="100">
                  <c:v>48.576000000000001</c:v>
                </c:pt>
                <c:pt idx="101">
                  <c:v>48.02</c:v>
                </c:pt>
                <c:pt idx="102">
                  <c:v>47.853000000000002</c:v>
                </c:pt>
                <c:pt idx="103">
                  <c:v>48.066000000000003</c:v>
                </c:pt>
                <c:pt idx="104">
                  <c:v>48.930999999999997</c:v>
                </c:pt>
                <c:pt idx="105">
                  <c:v>48.488</c:v>
                </c:pt>
                <c:pt idx="106">
                  <c:v>48.091000000000001</c:v>
                </c:pt>
                <c:pt idx="107">
                  <c:v>48.453000000000003</c:v>
                </c:pt>
                <c:pt idx="108">
                  <c:v>48.22</c:v>
                </c:pt>
                <c:pt idx="109">
                  <c:v>48.728000000000002</c:v>
                </c:pt>
                <c:pt idx="110">
                  <c:v>48.017000000000003</c:v>
                </c:pt>
                <c:pt idx="111">
                  <c:v>47.712000000000003</c:v>
                </c:pt>
                <c:pt idx="112">
                  <c:v>48.219000000000001</c:v>
                </c:pt>
                <c:pt idx="113">
                  <c:v>47.47</c:v>
                </c:pt>
                <c:pt idx="114">
                  <c:v>48.856999999999999</c:v>
                </c:pt>
                <c:pt idx="115">
                  <c:v>48.856999999999999</c:v>
                </c:pt>
                <c:pt idx="116">
                  <c:v>49.316000000000003</c:v>
                </c:pt>
                <c:pt idx="117">
                  <c:v>48.735999999999997</c:v>
                </c:pt>
                <c:pt idx="118">
                  <c:v>50.853999999999999</c:v>
                </c:pt>
                <c:pt idx="119">
                  <c:v>51.792000000000002</c:v>
                </c:pt>
                <c:pt idx="120">
                  <c:v>51.585000000000001</c:v>
                </c:pt>
                <c:pt idx="121">
                  <c:v>50.426000000000002</c:v>
                </c:pt>
                <c:pt idx="122">
                  <c:v>49.904000000000003</c:v>
                </c:pt>
                <c:pt idx="123">
                  <c:v>49.426000000000002</c:v>
                </c:pt>
                <c:pt idx="124">
                  <c:v>48.466999999999999</c:v>
                </c:pt>
                <c:pt idx="125">
                  <c:v>48.692999999999998</c:v>
                </c:pt>
                <c:pt idx="126">
                  <c:v>49.363999999999997</c:v>
                </c:pt>
                <c:pt idx="127">
                  <c:v>49.877000000000002</c:v>
                </c:pt>
                <c:pt idx="128">
                  <c:v>49.877000000000002</c:v>
                </c:pt>
                <c:pt idx="129">
                  <c:v>50.262999999999998</c:v>
                </c:pt>
                <c:pt idx="130">
                  <c:v>49.210999999999999</c:v>
                </c:pt>
                <c:pt idx="131">
                  <c:v>48.253999999999998</c:v>
                </c:pt>
                <c:pt idx="132">
                  <c:v>48.707999999999998</c:v>
                </c:pt>
                <c:pt idx="133">
                  <c:v>48.707999999999998</c:v>
                </c:pt>
                <c:pt idx="134">
                  <c:v>49.634</c:v>
                </c:pt>
                <c:pt idx="135">
                  <c:v>49.31</c:v>
                </c:pt>
                <c:pt idx="136">
                  <c:v>51.439</c:v>
                </c:pt>
                <c:pt idx="137">
                  <c:v>50.396000000000001</c:v>
                </c:pt>
                <c:pt idx="138">
                  <c:v>47.764000000000003</c:v>
                </c:pt>
                <c:pt idx="139">
                  <c:v>47.573</c:v>
                </c:pt>
                <c:pt idx="140">
                  <c:v>47.902999999999999</c:v>
                </c:pt>
                <c:pt idx="141">
                  <c:v>47.515999999999998</c:v>
                </c:pt>
                <c:pt idx="142">
                  <c:v>46.823</c:v>
                </c:pt>
                <c:pt idx="143">
                  <c:v>47.33</c:v>
                </c:pt>
                <c:pt idx="144">
                  <c:v>47.540999999999997</c:v>
                </c:pt>
                <c:pt idx="145">
                  <c:v>47.063000000000002</c:v>
                </c:pt>
                <c:pt idx="146">
                  <c:v>47.286999999999999</c:v>
                </c:pt>
                <c:pt idx="147">
                  <c:v>47.552</c:v>
                </c:pt>
                <c:pt idx="148">
                  <c:v>47.506</c:v>
                </c:pt>
                <c:pt idx="149">
                  <c:v>47.276000000000003</c:v>
                </c:pt>
                <c:pt idx="150">
                  <c:v>47.59</c:v>
                </c:pt>
                <c:pt idx="151">
                  <c:v>48.121000000000002</c:v>
                </c:pt>
                <c:pt idx="152">
                  <c:v>48.121000000000002</c:v>
                </c:pt>
                <c:pt idx="153">
                  <c:v>48.171999999999997</c:v>
                </c:pt>
                <c:pt idx="154">
                  <c:v>47.939</c:v>
                </c:pt>
                <c:pt idx="155">
                  <c:v>48.523000000000003</c:v>
                </c:pt>
                <c:pt idx="156">
                  <c:v>48.771000000000001</c:v>
                </c:pt>
                <c:pt idx="157">
                  <c:v>49.006</c:v>
                </c:pt>
                <c:pt idx="158">
                  <c:v>48.920999999999999</c:v>
                </c:pt>
                <c:pt idx="159">
                  <c:v>49.061</c:v>
                </c:pt>
                <c:pt idx="160">
                  <c:v>49.473999999999997</c:v>
                </c:pt>
                <c:pt idx="161">
                  <c:v>49.033999999999999</c:v>
                </c:pt>
                <c:pt idx="162">
                  <c:v>48.36</c:v>
                </c:pt>
                <c:pt idx="163">
                  <c:v>48.072000000000003</c:v>
                </c:pt>
                <c:pt idx="164">
                  <c:v>47.170999999999999</c:v>
                </c:pt>
                <c:pt idx="165">
                  <c:v>47.170999999999999</c:v>
                </c:pt>
                <c:pt idx="166">
                  <c:v>47.99</c:v>
                </c:pt>
                <c:pt idx="167">
                  <c:v>48.902000000000001</c:v>
                </c:pt>
                <c:pt idx="168">
                  <c:v>51.652999999999999</c:v>
                </c:pt>
                <c:pt idx="169">
                  <c:v>53.84</c:v>
                </c:pt>
                <c:pt idx="170">
                  <c:v>53.046999999999997</c:v>
                </c:pt>
                <c:pt idx="171">
                  <c:v>53.83</c:v>
                </c:pt>
                <c:pt idx="172">
                  <c:v>52.698999999999998</c:v>
                </c:pt>
                <c:pt idx="173">
                  <c:v>52.168999999999997</c:v>
                </c:pt>
                <c:pt idx="174">
                  <c:v>52.021999999999998</c:v>
                </c:pt>
                <c:pt idx="175">
                  <c:v>52.933</c:v>
                </c:pt>
                <c:pt idx="176">
                  <c:v>52.545999999999999</c:v>
                </c:pt>
                <c:pt idx="177">
                  <c:v>53.329000000000001</c:v>
                </c:pt>
                <c:pt idx="178">
                  <c:v>52.319000000000003</c:v>
                </c:pt>
                <c:pt idx="179">
                  <c:v>51.944000000000003</c:v>
                </c:pt>
                <c:pt idx="180">
                  <c:v>51.16</c:v>
                </c:pt>
                <c:pt idx="181">
                  <c:v>51.384</c:v>
                </c:pt>
                <c:pt idx="182">
                  <c:v>51.201999999999998</c:v>
                </c:pt>
                <c:pt idx="183">
                  <c:v>51.554000000000002</c:v>
                </c:pt>
                <c:pt idx="184">
                  <c:v>51.698</c:v>
                </c:pt>
                <c:pt idx="185">
                  <c:v>51.698</c:v>
                </c:pt>
                <c:pt idx="186">
                  <c:v>52.259</c:v>
                </c:pt>
                <c:pt idx="187">
                  <c:v>52.27</c:v>
                </c:pt>
                <c:pt idx="188">
                  <c:v>52.856999999999999</c:v>
                </c:pt>
                <c:pt idx="189">
                  <c:v>53.75</c:v>
                </c:pt>
                <c:pt idx="190">
                  <c:v>52.746000000000002</c:v>
                </c:pt>
                <c:pt idx="191">
                  <c:v>54.061999999999998</c:v>
                </c:pt>
                <c:pt idx="192">
                  <c:v>53.421999999999997</c:v>
                </c:pt>
                <c:pt idx="193">
                  <c:v>54.326999999999998</c:v>
                </c:pt>
                <c:pt idx="194">
                  <c:v>52.768000000000001</c:v>
                </c:pt>
                <c:pt idx="195">
                  <c:v>52.552</c:v>
                </c:pt>
                <c:pt idx="196">
                  <c:v>52.295999999999999</c:v>
                </c:pt>
                <c:pt idx="197">
                  <c:v>53.216000000000001</c:v>
                </c:pt>
                <c:pt idx="198">
                  <c:v>52.652000000000001</c:v>
                </c:pt>
                <c:pt idx="199">
                  <c:v>52.841999999999999</c:v>
                </c:pt>
                <c:pt idx="200">
                  <c:v>52.267000000000003</c:v>
                </c:pt>
                <c:pt idx="201">
                  <c:v>47.707999999999998</c:v>
                </c:pt>
                <c:pt idx="202">
                  <c:v>49.095999999999997</c:v>
                </c:pt>
                <c:pt idx="203">
                  <c:v>49.517000000000003</c:v>
                </c:pt>
                <c:pt idx="204">
                  <c:v>49.356999999999999</c:v>
                </c:pt>
                <c:pt idx="205">
                  <c:v>49.877000000000002</c:v>
                </c:pt>
                <c:pt idx="206">
                  <c:v>50.796999999999997</c:v>
                </c:pt>
                <c:pt idx="207">
                  <c:v>51.838000000000001</c:v>
                </c:pt>
                <c:pt idx="208">
                  <c:v>52.972000000000001</c:v>
                </c:pt>
                <c:pt idx="209">
                  <c:v>51.618000000000002</c:v>
                </c:pt>
                <c:pt idx="210">
                  <c:v>54.021000000000001</c:v>
                </c:pt>
                <c:pt idx="211">
                  <c:v>51.59</c:v>
                </c:pt>
                <c:pt idx="212">
                  <c:v>51.999000000000002</c:v>
                </c:pt>
                <c:pt idx="213">
                  <c:v>52.128</c:v>
                </c:pt>
                <c:pt idx="214">
                  <c:v>49.286000000000001</c:v>
                </c:pt>
                <c:pt idx="215">
                  <c:v>49.286000000000001</c:v>
                </c:pt>
                <c:pt idx="216">
                  <c:v>49.607999999999997</c:v>
                </c:pt>
                <c:pt idx="217">
                  <c:v>49.881</c:v>
                </c:pt>
                <c:pt idx="218">
                  <c:v>49.207000000000001</c:v>
                </c:pt>
                <c:pt idx="219">
                  <c:v>49.482999999999997</c:v>
                </c:pt>
                <c:pt idx="220">
                  <c:v>49.201999999999998</c:v>
                </c:pt>
                <c:pt idx="221">
                  <c:v>51.194000000000003</c:v>
                </c:pt>
                <c:pt idx="222">
                  <c:v>50.54</c:v>
                </c:pt>
                <c:pt idx="223">
                  <c:v>51.165999999999997</c:v>
                </c:pt>
                <c:pt idx="224">
                  <c:v>50.765000000000001</c:v>
                </c:pt>
                <c:pt idx="225">
                  <c:v>50.985999999999997</c:v>
                </c:pt>
                <c:pt idx="226">
                  <c:v>52.234999999999999</c:v>
                </c:pt>
                <c:pt idx="227">
                  <c:v>55.344999999999999</c:v>
                </c:pt>
                <c:pt idx="228">
                  <c:v>57.500999999999998</c:v>
                </c:pt>
                <c:pt idx="229">
                  <c:v>59.395000000000003</c:v>
                </c:pt>
                <c:pt idx="230">
                  <c:v>57.701999999999998</c:v>
                </c:pt>
                <c:pt idx="231">
                  <c:v>57.744999999999997</c:v>
                </c:pt>
                <c:pt idx="232">
                  <c:v>61.078000000000003</c:v>
                </c:pt>
                <c:pt idx="233">
                  <c:v>60.070999999999998</c:v>
                </c:pt>
                <c:pt idx="234">
                  <c:v>61.07</c:v>
                </c:pt>
                <c:pt idx="235">
                  <c:v>58.118000000000002</c:v>
                </c:pt>
                <c:pt idx="236">
                  <c:v>54.639000000000003</c:v>
                </c:pt>
                <c:pt idx="237">
                  <c:v>51.695999999999998</c:v>
                </c:pt>
                <c:pt idx="238">
                  <c:v>52.673000000000002</c:v>
                </c:pt>
                <c:pt idx="239">
                  <c:v>51.743000000000002</c:v>
                </c:pt>
                <c:pt idx="240">
                  <c:v>51.079000000000001</c:v>
                </c:pt>
                <c:pt idx="241">
                  <c:v>52.268999999999998</c:v>
                </c:pt>
                <c:pt idx="242">
                  <c:v>51.555999999999997</c:v>
                </c:pt>
                <c:pt idx="243">
                  <c:v>49.582999999999998</c:v>
                </c:pt>
                <c:pt idx="244">
                  <c:v>49.201999999999998</c:v>
                </c:pt>
                <c:pt idx="245">
                  <c:v>50.777000000000001</c:v>
                </c:pt>
                <c:pt idx="246">
                  <c:v>50.496000000000002</c:v>
                </c:pt>
                <c:pt idx="247">
                  <c:v>49.128999999999998</c:v>
                </c:pt>
                <c:pt idx="248">
                  <c:v>47.999000000000002</c:v>
                </c:pt>
                <c:pt idx="249">
                  <c:v>48.533999999999999</c:v>
                </c:pt>
                <c:pt idx="250">
                  <c:v>48.243000000000002</c:v>
                </c:pt>
                <c:pt idx="251">
                  <c:v>48.651000000000003</c:v>
                </c:pt>
                <c:pt idx="252">
                  <c:v>48.886000000000003</c:v>
                </c:pt>
                <c:pt idx="253">
                  <c:v>49.45</c:v>
                </c:pt>
                <c:pt idx="254">
                  <c:v>49.014000000000003</c:v>
                </c:pt>
                <c:pt idx="255">
                  <c:v>49.741</c:v>
                </c:pt>
                <c:pt idx="256">
                  <c:v>50.042000000000002</c:v>
                </c:pt>
                <c:pt idx="257">
                  <c:v>50.042000000000002</c:v>
                </c:pt>
                <c:pt idx="258">
                  <c:v>50.712000000000003</c:v>
                </c:pt>
                <c:pt idx="259">
                  <c:v>52.362000000000002</c:v>
                </c:pt>
                <c:pt idx="260">
                  <c:v>53.472999999999999</c:v>
                </c:pt>
                <c:pt idx="261">
                  <c:v>53.38</c:v>
                </c:pt>
                <c:pt idx="262">
                  <c:v>54.042000000000002</c:v>
                </c:pt>
                <c:pt idx="263">
                  <c:v>53.930999999999997</c:v>
                </c:pt>
                <c:pt idx="264">
                  <c:v>53.207000000000001</c:v>
                </c:pt>
                <c:pt idx="265">
                  <c:v>53.24</c:v>
                </c:pt>
                <c:pt idx="266">
                  <c:v>53.343000000000004</c:v>
                </c:pt>
                <c:pt idx="267">
                  <c:v>52.22</c:v>
                </c:pt>
                <c:pt idx="268">
                  <c:v>52.22</c:v>
                </c:pt>
                <c:pt idx="269">
                  <c:v>53.011000000000003</c:v>
                </c:pt>
                <c:pt idx="270">
                  <c:v>53.698999999999998</c:v>
                </c:pt>
                <c:pt idx="271">
                  <c:v>50.917000000000002</c:v>
                </c:pt>
                <c:pt idx="272">
                  <c:v>49.347999999999999</c:v>
                </c:pt>
                <c:pt idx="273">
                  <c:v>50.598999999999997</c:v>
                </c:pt>
                <c:pt idx="274">
                  <c:v>50.067</c:v>
                </c:pt>
                <c:pt idx="275">
                  <c:v>50.07</c:v>
                </c:pt>
                <c:pt idx="276">
                  <c:v>50.347999999999999</c:v>
                </c:pt>
                <c:pt idx="277">
                  <c:v>49.825000000000003</c:v>
                </c:pt>
                <c:pt idx="278">
                  <c:v>50.686</c:v>
                </c:pt>
                <c:pt idx="279">
                  <c:v>49.488999999999997</c:v>
                </c:pt>
                <c:pt idx="280">
                  <c:v>49.874000000000002</c:v>
                </c:pt>
                <c:pt idx="281">
                  <c:v>50.676000000000002</c:v>
                </c:pt>
                <c:pt idx="282">
                  <c:v>50.793999999999997</c:v>
                </c:pt>
                <c:pt idx="283">
                  <c:v>49.904000000000003</c:v>
                </c:pt>
                <c:pt idx="284">
                  <c:v>49.25</c:v>
                </c:pt>
                <c:pt idx="285">
                  <c:v>49.25</c:v>
                </c:pt>
                <c:pt idx="286">
                  <c:v>50.478000000000002</c:v>
                </c:pt>
                <c:pt idx="287">
                  <c:v>49.613</c:v>
                </c:pt>
                <c:pt idx="288">
                  <c:v>48.898000000000003</c:v>
                </c:pt>
                <c:pt idx="289">
                  <c:v>48.542000000000002</c:v>
                </c:pt>
                <c:pt idx="290">
                  <c:v>48.895000000000003</c:v>
                </c:pt>
                <c:pt idx="291">
                  <c:v>49.392000000000003</c:v>
                </c:pt>
                <c:pt idx="292">
                  <c:v>49.005000000000003</c:v>
                </c:pt>
                <c:pt idx="293">
                  <c:v>50.365000000000002</c:v>
                </c:pt>
                <c:pt idx="294">
                  <c:v>50.87</c:v>
                </c:pt>
                <c:pt idx="295">
                  <c:v>50.478000000000002</c:v>
                </c:pt>
                <c:pt idx="296">
                  <c:v>50.152000000000001</c:v>
                </c:pt>
                <c:pt idx="297">
                  <c:v>50.363999999999997</c:v>
                </c:pt>
                <c:pt idx="298">
                  <c:v>50.234000000000002</c:v>
                </c:pt>
                <c:pt idx="299">
                  <c:v>50.110999999999997</c:v>
                </c:pt>
                <c:pt idx="300">
                  <c:v>50.448999999999998</c:v>
                </c:pt>
                <c:pt idx="301">
                  <c:v>51.646999999999998</c:v>
                </c:pt>
                <c:pt idx="302">
                  <c:v>53.003</c:v>
                </c:pt>
                <c:pt idx="303">
                  <c:v>53.764000000000003</c:v>
                </c:pt>
                <c:pt idx="304">
                  <c:v>51.72</c:v>
                </c:pt>
                <c:pt idx="305">
                  <c:v>51.962000000000003</c:v>
                </c:pt>
                <c:pt idx="306">
                  <c:v>53.534999999999997</c:v>
                </c:pt>
                <c:pt idx="307">
                  <c:v>53.347999999999999</c:v>
                </c:pt>
                <c:pt idx="308">
                  <c:v>52.432000000000002</c:v>
                </c:pt>
                <c:pt idx="309">
                  <c:v>54.213000000000001</c:v>
                </c:pt>
                <c:pt idx="310">
                  <c:v>56.828000000000003</c:v>
                </c:pt>
                <c:pt idx="311">
                  <c:v>57.468000000000004</c:v>
                </c:pt>
                <c:pt idx="312">
                  <c:v>57.963000000000001</c:v>
                </c:pt>
                <c:pt idx="313">
                  <c:v>57.841999999999999</c:v>
                </c:pt>
                <c:pt idx="314">
                  <c:v>57.365000000000002</c:v>
                </c:pt>
                <c:pt idx="315">
                  <c:v>54.587000000000003</c:v>
                </c:pt>
                <c:pt idx="316">
                  <c:v>52.78</c:v>
                </c:pt>
                <c:pt idx="317">
                  <c:v>53.011000000000003</c:v>
                </c:pt>
                <c:pt idx="318">
                  <c:v>50.878999999999998</c:v>
                </c:pt>
                <c:pt idx="319">
                  <c:v>51.201999999999998</c:v>
                </c:pt>
                <c:pt idx="320">
                  <c:v>52.685000000000002</c:v>
                </c:pt>
                <c:pt idx="321">
                  <c:v>53.718000000000004</c:v>
                </c:pt>
                <c:pt idx="322">
                  <c:v>52.112000000000002</c:v>
                </c:pt>
                <c:pt idx="323">
                  <c:v>52.719000000000001</c:v>
                </c:pt>
                <c:pt idx="324">
                  <c:v>52.034999999999997</c:v>
                </c:pt>
                <c:pt idx="325">
                  <c:v>51.274000000000001</c:v>
                </c:pt>
                <c:pt idx="326">
                  <c:v>51.274000000000001</c:v>
                </c:pt>
                <c:pt idx="327">
                  <c:v>51.279000000000003</c:v>
                </c:pt>
                <c:pt idx="328">
                  <c:v>53.048999999999999</c:v>
                </c:pt>
                <c:pt idx="329">
                  <c:v>52.517000000000003</c:v>
                </c:pt>
                <c:pt idx="330">
                  <c:v>52.292000000000002</c:v>
                </c:pt>
                <c:pt idx="331">
                  <c:v>50.826999999999998</c:v>
                </c:pt>
                <c:pt idx="332">
                  <c:v>51.314999999999998</c:v>
                </c:pt>
                <c:pt idx="333">
                  <c:v>48.246000000000002</c:v>
                </c:pt>
                <c:pt idx="334">
                  <c:v>49.139000000000003</c:v>
                </c:pt>
                <c:pt idx="335">
                  <c:v>49.948999999999998</c:v>
                </c:pt>
                <c:pt idx="336">
                  <c:v>49.32</c:v>
                </c:pt>
                <c:pt idx="337">
                  <c:v>48.146999999999998</c:v>
                </c:pt>
                <c:pt idx="338">
                  <c:v>48.475000000000001</c:v>
                </c:pt>
                <c:pt idx="339">
                  <c:v>49.55</c:v>
                </c:pt>
                <c:pt idx="340">
                  <c:v>49.648000000000003</c:v>
                </c:pt>
                <c:pt idx="341">
                  <c:v>50.08</c:v>
                </c:pt>
                <c:pt idx="342">
                  <c:v>50.744999999999997</c:v>
                </c:pt>
                <c:pt idx="343">
                  <c:v>51.686999999999998</c:v>
                </c:pt>
                <c:pt idx="344">
                  <c:v>51.054000000000002</c:v>
                </c:pt>
                <c:pt idx="345">
                  <c:v>51.491999999999997</c:v>
                </c:pt>
                <c:pt idx="346">
                  <c:v>52.192999999999998</c:v>
                </c:pt>
                <c:pt idx="347">
                  <c:v>53.024999999999999</c:v>
                </c:pt>
                <c:pt idx="348">
                  <c:v>51.906999999999996</c:v>
                </c:pt>
                <c:pt idx="349">
                  <c:v>52.49</c:v>
                </c:pt>
                <c:pt idx="350">
                  <c:v>51.491999999999997</c:v>
                </c:pt>
                <c:pt idx="351">
                  <c:v>50.822000000000003</c:v>
                </c:pt>
                <c:pt idx="352">
                  <c:v>52.76</c:v>
                </c:pt>
                <c:pt idx="353">
                  <c:v>52.945</c:v>
                </c:pt>
                <c:pt idx="354">
                  <c:v>53.029000000000003</c:v>
                </c:pt>
                <c:pt idx="355">
                  <c:v>53.029000000000003</c:v>
                </c:pt>
                <c:pt idx="356">
                  <c:v>52.335999999999999</c:v>
                </c:pt>
                <c:pt idx="357">
                  <c:v>53.930999999999997</c:v>
                </c:pt>
                <c:pt idx="358">
                  <c:v>55.110999999999997</c:v>
                </c:pt>
                <c:pt idx="359">
                  <c:v>53.488999999999997</c:v>
                </c:pt>
                <c:pt idx="360">
                  <c:v>54.136000000000003</c:v>
                </c:pt>
                <c:pt idx="361">
                  <c:v>55.295999999999999</c:v>
                </c:pt>
                <c:pt idx="362">
                  <c:v>55.465000000000003</c:v>
                </c:pt>
                <c:pt idx="363">
                  <c:v>55.704999999999998</c:v>
                </c:pt>
                <c:pt idx="364">
                  <c:v>55.223999999999997</c:v>
                </c:pt>
                <c:pt idx="365">
                  <c:v>54.603999999999999</c:v>
                </c:pt>
                <c:pt idx="366">
                  <c:v>55.11</c:v>
                </c:pt>
                <c:pt idx="367">
                  <c:v>56.527000000000001</c:v>
                </c:pt>
                <c:pt idx="368">
                  <c:v>54.161000000000001</c:v>
                </c:pt>
                <c:pt idx="369">
                  <c:v>53.853000000000002</c:v>
                </c:pt>
                <c:pt idx="370">
                  <c:v>54.186999999999998</c:v>
                </c:pt>
                <c:pt idx="371">
                  <c:v>54.594999999999999</c:v>
                </c:pt>
                <c:pt idx="372">
                  <c:v>55.883000000000003</c:v>
                </c:pt>
                <c:pt idx="373">
                  <c:v>55.658000000000001</c:v>
                </c:pt>
                <c:pt idx="374">
                  <c:v>55.113999999999997</c:v>
                </c:pt>
                <c:pt idx="375">
                  <c:v>54.692999999999998</c:v>
                </c:pt>
                <c:pt idx="376">
                  <c:v>55.451999999999998</c:v>
                </c:pt>
                <c:pt idx="377">
                  <c:v>56.610999999999997</c:v>
                </c:pt>
                <c:pt idx="378">
                  <c:v>55.945999999999998</c:v>
                </c:pt>
                <c:pt idx="379">
                  <c:v>54.722000000000001</c:v>
                </c:pt>
                <c:pt idx="380">
                  <c:v>54.722000000000001</c:v>
                </c:pt>
                <c:pt idx="381">
                  <c:v>54.435000000000002</c:v>
                </c:pt>
                <c:pt idx="382">
                  <c:v>55.243000000000002</c:v>
                </c:pt>
                <c:pt idx="383">
                  <c:v>56.469000000000001</c:v>
                </c:pt>
                <c:pt idx="384">
                  <c:v>56.898000000000003</c:v>
                </c:pt>
                <c:pt idx="385">
                  <c:v>59.390999999999998</c:v>
                </c:pt>
                <c:pt idx="386">
                  <c:v>59.972000000000001</c:v>
                </c:pt>
                <c:pt idx="387">
                  <c:v>60.372999999999998</c:v>
                </c:pt>
                <c:pt idx="388">
                  <c:v>58.368000000000002</c:v>
                </c:pt>
                <c:pt idx="389">
                  <c:v>56.67</c:v>
                </c:pt>
                <c:pt idx="390">
                  <c:v>56.67</c:v>
                </c:pt>
                <c:pt idx="391">
                  <c:v>55.92</c:v>
                </c:pt>
                <c:pt idx="392">
                  <c:v>55.28</c:v>
                </c:pt>
                <c:pt idx="393">
                  <c:v>55.826999999999998</c:v>
                </c:pt>
                <c:pt idx="394">
                  <c:v>56.161000000000001</c:v>
                </c:pt>
                <c:pt idx="395">
                  <c:v>56.161000000000001</c:v>
                </c:pt>
                <c:pt idx="396">
                  <c:v>55.215000000000003</c:v>
                </c:pt>
                <c:pt idx="397">
                  <c:v>58.743000000000002</c:v>
                </c:pt>
                <c:pt idx="398">
                  <c:v>56.826999999999998</c:v>
                </c:pt>
                <c:pt idx="399">
                  <c:v>57.853999999999999</c:v>
                </c:pt>
                <c:pt idx="400">
                  <c:v>57.526000000000003</c:v>
                </c:pt>
                <c:pt idx="401">
                  <c:v>56.558999999999997</c:v>
                </c:pt>
                <c:pt idx="402">
                  <c:v>55.478000000000002</c:v>
                </c:pt>
                <c:pt idx="403">
                  <c:v>59.767000000000003</c:v>
                </c:pt>
                <c:pt idx="404">
                  <c:v>61.378</c:v>
                </c:pt>
                <c:pt idx="405">
                  <c:v>61.514000000000003</c:v>
                </c:pt>
                <c:pt idx="406">
                  <c:v>62.393000000000001</c:v>
                </c:pt>
                <c:pt idx="407">
                  <c:v>63.023000000000003</c:v>
                </c:pt>
                <c:pt idx="408">
                  <c:v>62.618000000000002</c:v>
                </c:pt>
                <c:pt idx="409">
                  <c:v>62.1</c:v>
                </c:pt>
                <c:pt idx="410">
                  <c:v>61.21</c:v>
                </c:pt>
                <c:pt idx="411">
                  <c:v>62.353999999999999</c:v>
                </c:pt>
                <c:pt idx="412">
                  <c:v>62.982999999999997</c:v>
                </c:pt>
                <c:pt idx="413">
                  <c:v>63.106000000000002</c:v>
                </c:pt>
                <c:pt idx="414">
                  <c:v>63.732999999999997</c:v>
                </c:pt>
                <c:pt idx="415">
                  <c:v>63.183999999999997</c:v>
                </c:pt>
                <c:pt idx="416">
                  <c:v>62.6</c:v>
                </c:pt>
                <c:pt idx="417">
                  <c:v>62.6</c:v>
                </c:pt>
                <c:pt idx="418">
                  <c:v>63.835000000000001</c:v>
                </c:pt>
                <c:pt idx="419">
                  <c:v>63.698</c:v>
                </c:pt>
                <c:pt idx="420">
                  <c:v>64.472999999999999</c:v>
                </c:pt>
                <c:pt idx="421">
                  <c:v>65.284000000000006</c:v>
                </c:pt>
                <c:pt idx="422">
                  <c:v>65.319999999999993</c:v>
                </c:pt>
                <c:pt idx="423">
                  <c:v>64.738</c:v>
                </c:pt>
                <c:pt idx="424">
                  <c:v>67.489000000000004</c:v>
                </c:pt>
                <c:pt idx="425">
                  <c:v>68.037999999999997</c:v>
                </c:pt>
                <c:pt idx="426">
                  <c:v>70.518000000000001</c:v>
                </c:pt>
                <c:pt idx="427">
                  <c:v>69.471000000000004</c:v>
                </c:pt>
                <c:pt idx="428">
                  <c:v>69.742000000000004</c:v>
                </c:pt>
                <c:pt idx="429">
                  <c:v>71.269000000000005</c:v>
                </c:pt>
                <c:pt idx="430">
                  <c:v>69.900999999999996</c:v>
                </c:pt>
                <c:pt idx="431">
                  <c:v>72.111000000000004</c:v>
                </c:pt>
                <c:pt idx="432">
                  <c:v>75.947000000000003</c:v>
                </c:pt>
                <c:pt idx="433">
                  <c:v>79.558000000000007</c:v>
                </c:pt>
                <c:pt idx="434">
                  <c:v>81.212999999999994</c:v>
                </c:pt>
                <c:pt idx="435">
                  <c:v>81.852000000000004</c:v>
                </c:pt>
                <c:pt idx="436">
                  <c:v>80.900000000000006</c:v>
                </c:pt>
                <c:pt idx="437">
                  <c:v>80.599999999999994</c:v>
                </c:pt>
                <c:pt idx="438">
                  <c:v>77.185000000000002</c:v>
                </c:pt>
                <c:pt idx="439">
                  <c:v>79.203999999999994</c:v>
                </c:pt>
                <c:pt idx="440">
                  <c:v>81.268000000000001</c:v>
                </c:pt>
                <c:pt idx="441">
                  <c:v>81.372</c:v>
                </c:pt>
                <c:pt idx="442">
                  <c:v>78.141999999999996</c:v>
                </c:pt>
                <c:pt idx="443">
                  <c:v>75.376000000000005</c:v>
                </c:pt>
                <c:pt idx="444">
                  <c:v>74.677000000000007</c:v>
                </c:pt>
                <c:pt idx="445">
                  <c:v>76.814999999999998</c:v>
                </c:pt>
                <c:pt idx="446">
                  <c:v>74.787999999999997</c:v>
                </c:pt>
                <c:pt idx="447">
                  <c:v>73.611999999999995</c:v>
                </c:pt>
                <c:pt idx="448">
                  <c:v>74.352999999999994</c:v>
                </c:pt>
                <c:pt idx="449">
                  <c:v>75.316999999999993</c:v>
                </c:pt>
                <c:pt idx="450">
                  <c:v>75.316999999999993</c:v>
                </c:pt>
                <c:pt idx="451">
                  <c:v>78.25</c:v>
                </c:pt>
                <c:pt idx="452">
                  <c:v>76.817999999999998</c:v>
                </c:pt>
                <c:pt idx="453">
                  <c:v>77.974000000000004</c:v>
                </c:pt>
                <c:pt idx="454">
                  <c:v>74.676000000000002</c:v>
                </c:pt>
                <c:pt idx="455">
                  <c:v>73.869</c:v>
                </c:pt>
                <c:pt idx="456">
                  <c:v>73.021000000000001</c:v>
                </c:pt>
                <c:pt idx="457">
                  <c:v>74.021000000000001</c:v>
                </c:pt>
                <c:pt idx="458">
                  <c:v>74.447999999999993</c:v>
                </c:pt>
                <c:pt idx="459">
                  <c:v>73.14</c:v>
                </c:pt>
                <c:pt idx="460">
                  <c:v>72.625</c:v>
                </c:pt>
                <c:pt idx="461">
                  <c:v>70.16</c:v>
                </c:pt>
                <c:pt idx="462">
                  <c:v>63.244999999999997</c:v>
                </c:pt>
                <c:pt idx="463">
                  <c:v>63.015000000000001</c:v>
                </c:pt>
                <c:pt idx="464">
                  <c:v>62.991</c:v>
                </c:pt>
                <c:pt idx="465">
                  <c:v>62.32</c:v>
                </c:pt>
                <c:pt idx="466">
                  <c:v>63.411999999999999</c:v>
                </c:pt>
                <c:pt idx="467">
                  <c:v>64.31</c:v>
                </c:pt>
                <c:pt idx="468">
                  <c:v>63.311</c:v>
                </c:pt>
                <c:pt idx="469">
                  <c:v>64.361999999999995</c:v>
                </c:pt>
                <c:pt idx="470">
                  <c:v>64.244</c:v>
                </c:pt>
                <c:pt idx="471">
                  <c:v>64.698999999999998</c:v>
                </c:pt>
                <c:pt idx="472">
                  <c:v>64.3</c:v>
                </c:pt>
                <c:pt idx="473">
                  <c:v>63.372</c:v>
                </c:pt>
                <c:pt idx="474">
                  <c:v>63.372</c:v>
                </c:pt>
                <c:pt idx="475">
                  <c:v>63.536999999999999</c:v>
                </c:pt>
                <c:pt idx="476">
                  <c:v>62.598999999999997</c:v>
                </c:pt>
                <c:pt idx="477">
                  <c:v>62.720999999999997</c:v>
                </c:pt>
                <c:pt idx="478">
                  <c:v>63.985999999999997</c:v>
                </c:pt>
                <c:pt idx="479">
                  <c:v>65.23</c:v>
                </c:pt>
                <c:pt idx="480">
                  <c:v>67.685000000000002</c:v>
                </c:pt>
                <c:pt idx="481">
                  <c:v>65.572999999999993</c:v>
                </c:pt>
                <c:pt idx="482">
                  <c:v>69.069000000000003</c:v>
                </c:pt>
                <c:pt idx="483">
                  <c:v>69.587000000000003</c:v>
                </c:pt>
                <c:pt idx="484">
                  <c:v>70.641000000000005</c:v>
                </c:pt>
                <c:pt idx="485">
                  <c:v>70.424000000000007</c:v>
                </c:pt>
                <c:pt idx="486">
                  <c:v>68.984999999999999</c:v>
                </c:pt>
                <c:pt idx="487">
                  <c:v>67.501999999999995</c:v>
                </c:pt>
                <c:pt idx="488">
                  <c:v>65.7</c:v>
                </c:pt>
                <c:pt idx="489">
                  <c:v>66.061000000000007</c:v>
                </c:pt>
                <c:pt idx="490">
                  <c:v>66.783000000000001</c:v>
                </c:pt>
                <c:pt idx="491">
                  <c:v>67.331000000000003</c:v>
                </c:pt>
                <c:pt idx="492">
                  <c:v>67.701999999999998</c:v>
                </c:pt>
                <c:pt idx="493">
                  <c:v>66.715999999999994</c:v>
                </c:pt>
                <c:pt idx="494">
                  <c:v>68.078000000000003</c:v>
                </c:pt>
                <c:pt idx="495">
                  <c:v>67.191000000000003</c:v>
                </c:pt>
                <c:pt idx="496">
                  <c:v>66.494</c:v>
                </c:pt>
                <c:pt idx="497">
                  <c:v>64.346000000000004</c:v>
                </c:pt>
                <c:pt idx="498">
                  <c:v>62.844999999999999</c:v>
                </c:pt>
                <c:pt idx="499">
                  <c:v>62.545999999999999</c:v>
                </c:pt>
                <c:pt idx="500">
                  <c:v>64.953000000000003</c:v>
                </c:pt>
                <c:pt idx="501">
                  <c:v>63.527000000000001</c:v>
                </c:pt>
                <c:pt idx="502">
                  <c:v>64.727999999999994</c:v>
                </c:pt>
                <c:pt idx="503">
                  <c:v>64.814999999999998</c:v>
                </c:pt>
                <c:pt idx="504">
                  <c:v>65.156000000000006</c:v>
                </c:pt>
                <c:pt idx="505">
                  <c:v>65.742999999999995</c:v>
                </c:pt>
                <c:pt idx="506">
                  <c:v>65.745999999999995</c:v>
                </c:pt>
                <c:pt idx="507">
                  <c:v>65.296999999999997</c:v>
                </c:pt>
                <c:pt idx="508">
                  <c:v>66.147999999999996</c:v>
                </c:pt>
                <c:pt idx="509">
                  <c:v>67.051000000000002</c:v>
                </c:pt>
                <c:pt idx="510">
                  <c:v>65.015000000000001</c:v>
                </c:pt>
                <c:pt idx="511">
                  <c:v>63.484000000000002</c:v>
                </c:pt>
                <c:pt idx="512">
                  <c:v>65.918000000000006</c:v>
                </c:pt>
                <c:pt idx="513">
                  <c:v>68.05</c:v>
                </c:pt>
                <c:pt idx="514">
                  <c:v>70.001000000000005</c:v>
                </c:pt>
                <c:pt idx="515">
                  <c:v>70.769000000000005</c:v>
                </c:pt>
                <c:pt idx="516">
                  <c:v>68.811999999999998</c:v>
                </c:pt>
                <c:pt idx="517">
                  <c:v>66.525999999999996</c:v>
                </c:pt>
                <c:pt idx="518">
                  <c:v>66.525999999999996</c:v>
                </c:pt>
                <c:pt idx="519">
                  <c:v>66.072999999999993</c:v>
                </c:pt>
                <c:pt idx="520">
                  <c:v>68.989999999999995</c:v>
                </c:pt>
                <c:pt idx="521">
                  <c:v>69.528999999999996</c:v>
                </c:pt>
                <c:pt idx="522">
                  <c:v>70.968000000000004</c:v>
                </c:pt>
                <c:pt idx="523">
                  <c:v>73.567999999999998</c:v>
                </c:pt>
                <c:pt idx="524">
                  <c:v>72.346999999999994</c:v>
                </c:pt>
                <c:pt idx="525">
                  <c:v>71.144999999999996</c:v>
                </c:pt>
                <c:pt idx="526">
                  <c:v>71.019000000000005</c:v>
                </c:pt>
                <c:pt idx="527">
                  <c:v>69.938999999999993</c:v>
                </c:pt>
                <c:pt idx="528">
                  <c:v>69.412000000000006</c:v>
                </c:pt>
                <c:pt idx="529">
                  <c:v>69.412000000000006</c:v>
                </c:pt>
                <c:pt idx="530">
                  <c:v>70.438000000000002</c:v>
                </c:pt>
                <c:pt idx="531">
                  <c:v>71.126000000000005</c:v>
                </c:pt>
                <c:pt idx="532">
                  <c:v>70.070999999999998</c:v>
                </c:pt>
                <c:pt idx="533">
                  <c:v>70.683999999999997</c:v>
                </c:pt>
                <c:pt idx="534">
                  <c:v>70.534999999999997</c:v>
                </c:pt>
                <c:pt idx="535">
                  <c:v>70.704999999999998</c:v>
                </c:pt>
                <c:pt idx="536">
                  <c:v>71.893000000000001</c:v>
                </c:pt>
                <c:pt idx="537">
                  <c:v>71.179000000000002</c:v>
                </c:pt>
                <c:pt idx="538">
                  <c:v>71.953999999999994</c:v>
                </c:pt>
                <c:pt idx="539">
                  <c:v>71.248999999999995</c:v>
                </c:pt>
                <c:pt idx="540">
                  <c:v>73.683000000000007</c:v>
                </c:pt>
                <c:pt idx="541">
                  <c:v>75.528000000000006</c:v>
                </c:pt>
                <c:pt idx="542">
                  <c:v>74.174000000000007</c:v>
                </c:pt>
                <c:pt idx="543">
                  <c:v>75.347999999999999</c:v>
                </c:pt>
                <c:pt idx="544">
                  <c:v>75.347999999999999</c:v>
                </c:pt>
                <c:pt idx="545">
                  <c:v>77.382999999999996</c:v>
                </c:pt>
                <c:pt idx="546">
                  <c:v>79.484999999999999</c:v>
                </c:pt>
                <c:pt idx="547">
                  <c:v>78.468000000000004</c:v>
                </c:pt>
                <c:pt idx="548">
                  <c:v>76.844999999999999</c:v>
                </c:pt>
                <c:pt idx="549">
                  <c:v>79.474999999999994</c:v>
                </c:pt>
                <c:pt idx="550">
                  <c:v>79.641999999999996</c:v>
                </c:pt>
                <c:pt idx="551">
                  <c:v>80.426000000000002</c:v>
                </c:pt>
                <c:pt idx="552">
                  <c:v>83.533000000000001</c:v>
                </c:pt>
                <c:pt idx="553">
                  <c:v>80.884</c:v>
                </c:pt>
                <c:pt idx="554">
                  <c:v>80.844999999999999</c:v>
                </c:pt>
                <c:pt idx="555">
                  <c:v>80.918000000000006</c:v>
                </c:pt>
                <c:pt idx="556">
                  <c:v>80.424999999999997</c:v>
                </c:pt>
                <c:pt idx="557">
                  <c:v>82.352999999999994</c:v>
                </c:pt>
                <c:pt idx="558">
                  <c:v>81.253</c:v>
                </c:pt>
                <c:pt idx="559">
                  <c:v>80.495000000000005</c:v>
                </c:pt>
                <c:pt idx="560">
                  <c:v>83.275999999999996</c:v>
                </c:pt>
                <c:pt idx="561">
                  <c:v>81.587000000000003</c:v>
                </c:pt>
                <c:pt idx="562">
                  <c:v>79.771000000000001</c:v>
                </c:pt>
                <c:pt idx="563">
                  <c:v>77.346999999999994</c:v>
                </c:pt>
                <c:pt idx="564">
                  <c:v>75.652000000000001</c:v>
                </c:pt>
                <c:pt idx="565">
                  <c:v>76.037999999999997</c:v>
                </c:pt>
                <c:pt idx="566">
                  <c:v>78.991</c:v>
                </c:pt>
                <c:pt idx="567">
                  <c:v>78.081000000000003</c:v>
                </c:pt>
                <c:pt idx="568">
                  <c:v>75.587000000000003</c:v>
                </c:pt>
                <c:pt idx="569">
                  <c:v>76.031999999999996</c:v>
                </c:pt>
                <c:pt idx="570">
                  <c:v>76.98</c:v>
                </c:pt>
                <c:pt idx="571">
                  <c:v>75.105999999999995</c:v>
                </c:pt>
                <c:pt idx="572">
                  <c:v>73.643000000000001</c:v>
                </c:pt>
                <c:pt idx="573">
                  <c:v>73.569999999999993</c:v>
                </c:pt>
                <c:pt idx="574">
                  <c:v>73.935000000000002</c:v>
                </c:pt>
                <c:pt idx="575">
                  <c:v>74.814999999999998</c:v>
                </c:pt>
                <c:pt idx="576">
                  <c:v>77.465000000000003</c:v>
                </c:pt>
                <c:pt idx="577">
                  <c:v>76.662999999999997</c:v>
                </c:pt>
                <c:pt idx="578">
                  <c:v>78.268000000000001</c:v>
                </c:pt>
                <c:pt idx="579">
                  <c:v>77.83</c:v>
                </c:pt>
                <c:pt idx="580">
                  <c:v>79.239000000000004</c:v>
                </c:pt>
                <c:pt idx="581">
                  <c:v>80.625</c:v>
                </c:pt>
                <c:pt idx="582">
                  <c:v>78.462000000000003</c:v>
                </c:pt>
                <c:pt idx="583">
                  <c:v>76.274000000000001</c:v>
                </c:pt>
                <c:pt idx="584">
                  <c:v>75.745000000000005</c:v>
                </c:pt>
                <c:pt idx="585">
                  <c:v>77.594999999999999</c:v>
                </c:pt>
                <c:pt idx="586">
                  <c:v>79.350999999999999</c:v>
                </c:pt>
                <c:pt idx="587">
                  <c:v>83.777000000000001</c:v>
                </c:pt>
                <c:pt idx="588">
                  <c:v>83.055000000000007</c:v>
                </c:pt>
                <c:pt idx="589">
                  <c:v>84.873999999999995</c:v>
                </c:pt>
                <c:pt idx="590">
                  <c:v>86.881</c:v>
                </c:pt>
                <c:pt idx="591">
                  <c:v>83.558999999999997</c:v>
                </c:pt>
                <c:pt idx="592">
                  <c:v>80.28</c:v>
                </c:pt>
                <c:pt idx="593">
                  <c:v>88.704999999999998</c:v>
                </c:pt>
                <c:pt idx="594">
                  <c:v>88.001000000000005</c:v>
                </c:pt>
                <c:pt idx="595">
                  <c:v>82.891000000000005</c:v>
                </c:pt>
                <c:pt idx="596">
                  <c:v>88.649000000000001</c:v>
                </c:pt>
                <c:pt idx="597">
                  <c:v>85.034999999999997</c:v>
                </c:pt>
                <c:pt idx="598">
                  <c:v>90.775000000000006</c:v>
                </c:pt>
                <c:pt idx="599">
                  <c:v>82.936999999999998</c:v>
                </c:pt>
                <c:pt idx="600">
                  <c:v>78.747</c:v>
                </c:pt>
                <c:pt idx="601">
                  <c:v>74.343000000000004</c:v>
                </c:pt>
                <c:pt idx="602">
                  <c:v>73.299000000000007</c:v>
                </c:pt>
                <c:pt idx="603">
                  <c:v>70.596000000000004</c:v>
                </c:pt>
                <c:pt idx="604">
                  <c:v>70.861000000000004</c:v>
                </c:pt>
                <c:pt idx="605">
                  <c:v>74.772000000000006</c:v>
                </c:pt>
                <c:pt idx="606">
                  <c:v>75.551000000000002</c:v>
                </c:pt>
                <c:pt idx="607">
                  <c:v>76.388000000000005</c:v>
                </c:pt>
                <c:pt idx="608">
                  <c:v>75.5</c:v>
                </c:pt>
                <c:pt idx="609">
                  <c:v>76.816000000000003</c:v>
                </c:pt>
                <c:pt idx="610">
                  <c:v>74.344999999999999</c:v>
                </c:pt>
                <c:pt idx="611">
                  <c:v>76.209000000000003</c:v>
                </c:pt>
                <c:pt idx="612">
                  <c:v>77.028000000000006</c:v>
                </c:pt>
                <c:pt idx="613">
                  <c:v>72.864999999999995</c:v>
                </c:pt>
                <c:pt idx="614">
                  <c:v>72.864999999999995</c:v>
                </c:pt>
                <c:pt idx="615">
                  <c:v>73.171999999999997</c:v>
                </c:pt>
                <c:pt idx="616">
                  <c:v>70.998999999999995</c:v>
                </c:pt>
                <c:pt idx="617">
                  <c:v>71.046999999999997</c:v>
                </c:pt>
                <c:pt idx="618">
                  <c:v>71.313999999999993</c:v>
                </c:pt>
                <c:pt idx="619">
                  <c:v>72.768000000000001</c:v>
                </c:pt>
                <c:pt idx="620">
                  <c:v>70.959000000000003</c:v>
                </c:pt>
                <c:pt idx="621">
                  <c:v>69.921999999999997</c:v>
                </c:pt>
                <c:pt idx="622">
                  <c:v>68.647000000000006</c:v>
                </c:pt>
                <c:pt idx="623">
                  <c:v>70.073999999999998</c:v>
                </c:pt>
                <c:pt idx="624">
                  <c:v>69.037000000000006</c:v>
                </c:pt>
                <c:pt idx="625">
                  <c:v>67.284999999999997</c:v>
                </c:pt>
                <c:pt idx="626">
                  <c:v>68.686999999999998</c:v>
                </c:pt>
                <c:pt idx="627">
                  <c:v>71.331000000000003</c:v>
                </c:pt>
                <c:pt idx="628">
                  <c:v>73.602000000000004</c:v>
                </c:pt>
                <c:pt idx="629">
                  <c:v>71.474999999999994</c:v>
                </c:pt>
                <c:pt idx="630">
                  <c:v>71.325999999999993</c:v>
                </c:pt>
                <c:pt idx="631">
                  <c:v>71.594999999999999</c:v>
                </c:pt>
                <c:pt idx="632">
                  <c:v>71.644999999999996</c:v>
                </c:pt>
                <c:pt idx="633">
                  <c:v>72.103999999999999</c:v>
                </c:pt>
                <c:pt idx="634">
                  <c:v>74.072999999999993</c:v>
                </c:pt>
                <c:pt idx="635">
                  <c:v>76.078999999999994</c:v>
                </c:pt>
                <c:pt idx="636">
                  <c:v>73.59</c:v>
                </c:pt>
                <c:pt idx="637">
                  <c:v>71.840999999999994</c:v>
                </c:pt>
                <c:pt idx="638">
                  <c:v>70.463999999999999</c:v>
                </c:pt>
                <c:pt idx="639">
                  <c:v>70.463999999999999</c:v>
                </c:pt>
                <c:pt idx="640">
                  <c:v>70.787000000000006</c:v>
                </c:pt>
                <c:pt idx="641">
                  <c:v>72.247</c:v>
                </c:pt>
                <c:pt idx="642">
                  <c:v>74.745999999999995</c:v>
                </c:pt>
                <c:pt idx="643">
                  <c:v>74.597999999999999</c:v>
                </c:pt>
                <c:pt idx="644">
                  <c:v>74.575999999999993</c:v>
                </c:pt>
                <c:pt idx="645">
                  <c:v>78.733999999999995</c:v>
                </c:pt>
                <c:pt idx="646">
                  <c:v>78.486000000000004</c:v>
                </c:pt>
                <c:pt idx="647">
                  <c:v>80.234999999999999</c:v>
                </c:pt>
                <c:pt idx="648">
                  <c:v>81.875</c:v>
                </c:pt>
                <c:pt idx="649">
                  <c:v>81.875</c:v>
                </c:pt>
                <c:pt idx="650">
                  <c:v>81.744</c:v>
                </c:pt>
                <c:pt idx="651">
                  <c:v>84.221999999999994</c:v>
                </c:pt>
                <c:pt idx="652">
                  <c:v>80.599999999999994</c:v>
                </c:pt>
                <c:pt idx="653">
                  <c:v>80.932000000000002</c:v>
                </c:pt>
                <c:pt idx="654">
                  <c:v>82.665000000000006</c:v>
                </c:pt>
                <c:pt idx="655">
                  <c:v>81.251999999999995</c:v>
                </c:pt>
                <c:pt idx="656">
                  <c:v>86.427999999999997</c:v>
                </c:pt>
                <c:pt idx="657">
                  <c:v>85.001999999999995</c:v>
                </c:pt>
                <c:pt idx="658">
                  <c:v>83.167000000000002</c:v>
                </c:pt>
                <c:pt idx="659">
                  <c:v>80.483999999999995</c:v>
                </c:pt>
                <c:pt idx="660">
                  <c:v>76.001999999999995</c:v>
                </c:pt>
                <c:pt idx="661">
                  <c:v>75.951999999999998</c:v>
                </c:pt>
                <c:pt idx="662">
                  <c:v>77.995999999999995</c:v>
                </c:pt>
                <c:pt idx="663">
                  <c:v>80.519000000000005</c:v>
                </c:pt>
                <c:pt idx="664">
                  <c:v>81.679000000000002</c:v>
                </c:pt>
                <c:pt idx="665">
                  <c:v>82.174000000000007</c:v>
                </c:pt>
                <c:pt idx="666">
                  <c:v>82.852999999999994</c:v>
                </c:pt>
                <c:pt idx="667">
                  <c:v>80.180000000000007</c:v>
                </c:pt>
                <c:pt idx="668">
                  <c:v>77.698999999999998</c:v>
                </c:pt>
                <c:pt idx="669">
                  <c:v>76.914000000000001</c:v>
                </c:pt>
                <c:pt idx="670">
                  <c:v>75.620999999999995</c:v>
                </c:pt>
                <c:pt idx="671">
                  <c:v>81.108000000000004</c:v>
                </c:pt>
                <c:pt idx="672">
                  <c:v>82.025000000000006</c:v>
                </c:pt>
              </c:numCache>
            </c:numRef>
          </c:val>
          <c:smooth val="0"/>
          <c:extLst>
            <c:ext xmlns:c16="http://schemas.microsoft.com/office/drawing/2014/chart" uri="{C3380CC4-5D6E-409C-BE32-E72D297353CC}">
              <c16:uniqueId val="{00000000-397D-46D9-A1A0-040314EE2F15}"/>
            </c:ext>
          </c:extLst>
        </c:ser>
        <c:ser>
          <c:idx val="1"/>
          <c:order val="1"/>
          <c:tx>
            <c:strRef>
              <c:f>US_Corp!$AN$4</c:f>
              <c:strCache>
                <c:ptCount val="1"/>
                <c:pt idx="0">
                  <c:v> iTraxx EU index</c:v>
                </c:pt>
              </c:strCache>
            </c:strRef>
          </c:tx>
          <c:marker>
            <c:symbol val="none"/>
          </c:marker>
          <c:cat>
            <c:numRef>
              <c:f>US_Corp!$AH$7:$AH$679</c:f>
              <c:numCache>
                <c:formatCode>m/d/yyyy</c:formatCode>
                <c:ptCount val="673"/>
                <c:pt idx="0">
                  <c:v>45835</c:v>
                </c:pt>
                <c:pt idx="1">
                  <c:v>45834</c:v>
                </c:pt>
                <c:pt idx="2">
                  <c:v>45833</c:v>
                </c:pt>
                <c:pt idx="3">
                  <c:v>45832</c:v>
                </c:pt>
                <c:pt idx="4">
                  <c:v>45831</c:v>
                </c:pt>
                <c:pt idx="5">
                  <c:v>45828</c:v>
                </c:pt>
                <c:pt idx="6">
                  <c:v>45827</c:v>
                </c:pt>
                <c:pt idx="7">
                  <c:v>45826</c:v>
                </c:pt>
                <c:pt idx="8">
                  <c:v>45825</c:v>
                </c:pt>
                <c:pt idx="9">
                  <c:v>45824</c:v>
                </c:pt>
                <c:pt idx="10">
                  <c:v>45821</c:v>
                </c:pt>
                <c:pt idx="11">
                  <c:v>45820</c:v>
                </c:pt>
                <c:pt idx="12">
                  <c:v>45819</c:v>
                </c:pt>
                <c:pt idx="13">
                  <c:v>45818</c:v>
                </c:pt>
                <c:pt idx="14">
                  <c:v>45817</c:v>
                </c:pt>
                <c:pt idx="15">
                  <c:v>45814</c:v>
                </c:pt>
                <c:pt idx="16">
                  <c:v>45813</c:v>
                </c:pt>
                <c:pt idx="17">
                  <c:v>45812</c:v>
                </c:pt>
                <c:pt idx="18">
                  <c:v>45811</c:v>
                </c:pt>
                <c:pt idx="19">
                  <c:v>45810</c:v>
                </c:pt>
                <c:pt idx="20">
                  <c:v>45807</c:v>
                </c:pt>
                <c:pt idx="21">
                  <c:v>45806</c:v>
                </c:pt>
                <c:pt idx="22">
                  <c:v>45805</c:v>
                </c:pt>
                <c:pt idx="23">
                  <c:v>45804</c:v>
                </c:pt>
                <c:pt idx="24">
                  <c:v>45803</c:v>
                </c:pt>
                <c:pt idx="25">
                  <c:v>45800</c:v>
                </c:pt>
                <c:pt idx="26">
                  <c:v>45799</c:v>
                </c:pt>
                <c:pt idx="27">
                  <c:v>45798</c:v>
                </c:pt>
                <c:pt idx="28">
                  <c:v>45797</c:v>
                </c:pt>
                <c:pt idx="29">
                  <c:v>45796</c:v>
                </c:pt>
                <c:pt idx="30">
                  <c:v>45793</c:v>
                </c:pt>
                <c:pt idx="31">
                  <c:v>45792</c:v>
                </c:pt>
                <c:pt idx="32">
                  <c:v>45791</c:v>
                </c:pt>
                <c:pt idx="33">
                  <c:v>45790</c:v>
                </c:pt>
                <c:pt idx="34">
                  <c:v>45789</c:v>
                </c:pt>
                <c:pt idx="35">
                  <c:v>45786</c:v>
                </c:pt>
                <c:pt idx="36">
                  <c:v>45785</c:v>
                </c:pt>
                <c:pt idx="37">
                  <c:v>45784</c:v>
                </c:pt>
                <c:pt idx="38">
                  <c:v>45783</c:v>
                </c:pt>
                <c:pt idx="39">
                  <c:v>45782</c:v>
                </c:pt>
                <c:pt idx="40">
                  <c:v>45779</c:v>
                </c:pt>
                <c:pt idx="41">
                  <c:v>45778</c:v>
                </c:pt>
                <c:pt idx="42">
                  <c:v>45777</c:v>
                </c:pt>
                <c:pt idx="43">
                  <c:v>45776</c:v>
                </c:pt>
                <c:pt idx="44">
                  <c:v>45775</c:v>
                </c:pt>
                <c:pt idx="45">
                  <c:v>45772</c:v>
                </c:pt>
                <c:pt idx="46">
                  <c:v>45771</c:v>
                </c:pt>
                <c:pt idx="47">
                  <c:v>45770</c:v>
                </c:pt>
                <c:pt idx="48">
                  <c:v>45769</c:v>
                </c:pt>
                <c:pt idx="49">
                  <c:v>45768</c:v>
                </c:pt>
                <c:pt idx="50">
                  <c:v>45765</c:v>
                </c:pt>
                <c:pt idx="51">
                  <c:v>45764</c:v>
                </c:pt>
                <c:pt idx="52">
                  <c:v>45763</c:v>
                </c:pt>
                <c:pt idx="53">
                  <c:v>45762</c:v>
                </c:pt>
                <c:pt idx="54">
                  <c:v>45761</c:v>
                </c:pt>
                <c:pt idx="55">
                  <c:v>45758</c:v>
                </c:pt>
                <c:pt idx="56">
                  <c:v>45757</c:v>
                </c:pt>
                <c:pt idx="57">
                  <c:v>45756</c:v>
                </c:pt>
                <c:pt idx="58">
                  <c:v>45755</c:v>
                </c:pt>
                <c:pt idx="59">
                  <c:v>45754</c:v>
                </c:pt>
                <c:pt idx="60">
                  <c:v>45751</c:v>
                </c:pt>
                <c:pt idx="61">
                  <c:v>45750</c:v>
                </c:pt>
                <c:pt idx="62">
                  <c:v>45749</c:v>
                </c:pt>
                <c:pt idx="63">
                  <c:v>45748</c:v>
                </c:pt>
                <c:pt idx="64">
                  <c:v>45747</c:v>
                </c:pt>
                <c:pt idx="65">
                  <c:v>45744</c:v>
                </c:pt>
                <c:pt idx="66">
                  <c:v>45743</c:v>
                </c:pt>
                <c:pt idx="67">
                  <c:v>45742</c:v>
                </c:pt>
                <c:pt idx="68">
                  <c:v>45741</c:v>
                </c:pt>
                <c:pt idx="69">
                  <c:v>45740</c:v>
                </c:pt>
                <c:pt idx="70">
                  <c:v>45737</c:v>
                </c:pt>
                <c:pt idx="71">
                  <c:v>45736</c:v>
                </c:pt>
                <c:pt idx="72">
                  <c:v>45735</c:v>
                </c:pt>
                <c:pt idx="73">
                  <c:v>45734</c:v>
                </c:pt>
                <c:pt idx="74">
                  <c:v>45733</c:v>
                </c:pt>
                <c:pt idx="75">
                  <c:v>45730</c:v>
                </c:pt>
                <c:pt idx="76">
                  <c:v>45729</c:v>
                </c:pt>
                <c:pt idx="77">
                  <c:v>45728</c:v>
                </c:pt>
                <c:pt idx="78">
                  <c:v>45727</c:v>
                </c:pt>
                <c:pt idx="79">
                  <c:v>45726</c:v>
                </c:pt>
                <c:pt idx="80">
                  <c:v>45723</c:v>
                </c:pt>
                <c:pt idx="81">
                  <c:v>45722</c:v>
                </c:pt>
                <c:pt idx="82">
                  <c:v>45721</c:v>
                </c:pt>
                <c:pt idx="83">
                  <c:v>45720</c:v>
                </c:pt>
                <c:pt idx="84">
                  <c:v>45719</c:v>
                </c:pt>
                <c:pt idx="85">
                  <c:v>45716</c:v>
                </c:pt>
                <c:pt idx="86">
                  <c:v>45715</c:v>
                </c:pt>
                <c:pt idx="87">
                  <c:v>45714</c:v>
                </c:pt>
                <c:pt idx="88">
                  <c:v>45713</c:v>
                </c:pt>
                <c:pt idx="89">
                  <c:v>45712</c:v>
                </c:pt>
                <c:pt idx="90">
                  <c:v>45709</c:v>
                </c:pt>
                <c:pt idx="91">
                  <c:v>45708</c:v>
                </c:pt>
                <c:pt idx="92">
                  <c:v>45707</c:v>
                </c:pt>
                <c:pt idx="93">
                  <c:v>45706</c:v>
                </c:pt>
                <c:pt idx="94">
                  <c:v>45705</c:v>
                </c:pt>
                <c:pt idx="95">
                  <c:v>45702</c:v>
                </c:pt>
                <c:pt idx="96">
                  <c:v>45701</c:v>
                </c:pt>
                <c:pt idx="97">
                  <c:v>45700</c:v>
                </c:pt>
                <c:pt idx="98">
                  <c:v>45699</c:v>
                </c:pt>
                <c:pt idx="99">
                  <c:v>45698</c:v>
                </c:pt>
                <c:pt idx="100">
                  <c:v>45695</c:v>
                </c:pt>
                <c:pt idx="101">
                  <c:v>45694</c:v>
                </c:pt>
                <c:pt idx="102">
                  <c:v>45693</c:v>
                </c:pt>
                <c:pt idx="103">
                  <c:v>45692</c:v>
                </c:pt>
                <c:pt idx="104">
                  <c:v>45691</c:v>
                </c:pt>
                <c:pt idx="105">
                  <c:v>45688</c:v>
                </c:pt>
                <c:pt idx="106">
                  <c:v>45687</c:v>
                </c:pt>
                <c:pt idx="107">
                  <c:v>45686</c:v>
                </c:pt>
                <c:pt idx="108">
                  <c:v>45685</c:v>
                </c:pt>
                <c:pt idx="109">
                  <c:v>45684</c:v>
                </c:pt>
                <c:pt idx="110">
                  <c:v>45681</c:v>
                </c:pt>
                <c:pt idx="111">
                  <c:v>45680</c:v>
                </c:pt>
                <c:pt idx="112">
                  <c:v>45679</c:v>
                </c:pt>
                <c:pt idx="113">
                  <c:v>45678</c:v>
                </c:pt>
                <c:pt idx="114">
                  <c:v>45677</c:v>
                </c:pt>
                <c:pt idx="115">
                  <c:v>45674</c:v>
                </c:pt>
                <c:pt idx="116">
                  <c:v>45673</c:v>
                </c:pt>
                <c:pt idx="117">
                  <c:v>45672</c:v>
                </c:pt>
                <c:pt idx="118">
                  <c:v>45671</c:v>
                </c:pt>
                <c:pt idx="119">
                  <c:v>45670</c:v>
                </c:pt>
                <c:pt idx="120">
                  <c:v>45667</c:v>
                </c:pt>
                <c:pt idx="121">
                  <c:v>45666</c:v>
                </c:pt>
                <c:pt idx="122">
                  <c:v>45665</c:v>
                </c:pt>
                <c:pt idx="123">
                  <c:v>45664</c:v>
                </c:pt>
                <c:pt idx="124">
                  <c:v>45663</c:v>
                </c:pt>
                <c:pt idx="125">
                  <c:v>45660</c:v>
                </c:pt>
                <c:pt idx="126">
                  <c:v>45659</c:v>
                </c:pt>
                <c:pt idx="127">
                  <c:v>45658</c:v>
                </c:pt>
                <c:pt idx="128">
                  <c:v>45657</c:v>
                </c:pt>
                <c:pt idx="129">
                  <c:v>45656</c:v>
                </c:pt>
                <c:pt idx="130">
                  <c:v>45653</c:v>
                </c:pt>
                <c:pt idx="131">
                  <c:v>45652</c:v>
                </c:pt>
                <c:pt idx="132">
                  <c:v>45651</c:v>
                </c:pt>
                <c:pt idx="133">
                  <c:v>45650</c:v>
                </c:pt>
                <c:pt idx="134">
                  <c:v>45649</c:v>
                </c:pt>
                <c:pt idx="135">
                  <c:v>45646</c:v>
                </c:pt>
                <c:pt idx="136">
                  <c:v>45645</c:v>
                </c:pt>
                <c:pt idx="137">
                  <c:v>45644</c:v>
                </c:pt>
                <c:pt idx="138">
                  <c:v>45643</c:v>
                </c:pt>
                <c:pt idx="139">
                  <c:v>45642</c:v>
                </c:pt>
                <c:pt idx="140">
                  <c:v>45639</c:v>
                </c:pt>
                <c:pt idx="141">
                  <c:v>45638</c:v>
                </c:pt>
                <c:pt idx="142">
                  <c:v>45637</c:v>
                </c:pt>
                <c:pt idx="143">
                  <c:v>45636</c:v>
                </c:pt>
                <c:pt idx="144">
                  <c:v>45635</c:v>
                </c:pt>
                <c:pt idx="145">
                  <c:v>45632</c:v>
                </c:pt>
                <c:pt idx="146">
                  <c:v>45631</c:v>
                </c:pt>
                <c:pt idx="147">
                  <c:v>45630</c:v>
                </c:pt>
                <c:pt idx="148">
                  <c:v>45629</c:v>
                </c:pt>
                <c:pt idx="149">
                  <c:v>45628</c:v>
                </c:pt>
                <c:pt idx="150">
                  <c:v>45625</c:v>
                </c:pt>
                <c:pt idx="151">
                  <c:v>45624</c:v>
                </c:pt>
                <c:pt idx="152">
                  <c:v>45623</c:v>
                </c:pt>
                <c:pt idx="153">
                  <c:v>45622</c:v>
                </c:pt>
                <c:pt idx="154">
                  <c:v>45621</c:v>
                </c:pt>
                <c:pt idx="155">
                  <c:v>45618</c:v>
                </c:pt>
                <c:pt idx="156">
                  <c:v>45617</c:v>
                </c:pt>
                <c:pt idx="157">
                  <c:v>45616</c:v>
                </c:pt>
                <c:pt idx="158">
                  <c:v>45615</c:v>
                </c:pt>
                <c:pt idx="159">
                  <c:v>45614</c:v>
                </c:pt>
                <c:pt idx="160">
                  <c:v>45611</c:v>
                </c:pt>
                <c:pt idx="161">
                  <c:v>45610</c:v>
                </c:pt>
                <c:pt idx="162">
                  <c:v>45609</c:v>
                </c:pt>
                <c:pt idx="163">
                  <c:v>45608</c:v>
                </c:pt>
                <c:pt idx="164">
                  <c:v>45607</c:v>
                </c:pt>
                <c:pt idx="165">
                  <c:v>45604</c:v>
                </c:pt>
                <c:pt idx="166">
                  <c:v>45603</c:v>
                </c:pt>
                <c:pt idx="167">
                  <c:v>45602</c:v>
                </c:pt>
                <c:pt idx="168">
                  <c:v>45601</c:v>
                </c:pt>
                <c:pt idx="169">
                  <c:v>45600</c:v>
                </c:pt>
                <c:pt idx="170">
                  <c:v>45597</c:v>
                </c:pt>
                <c:pt idx="171">
                  <c:v>45596</c:v>
                </c:pt>
                <c:pt idx="172">
                  <c:v>45595</c:v>
                </c:pt>
                <c:pt idx="173">
                  <c:v>45594</c:v>
                </c:pt>
                <c:pt idx="174">
                  <c:v>45593</c:v>
                </c:pt>
                <c:pt idx="175">
                  <c:v>45590</c:v>
                </c:pt>
                <c:pt idx="176">
                  <c:v>45589</c:v>
                </c:pt>
                <c:pt idx="177">
                  <c:v>45588</c:v>
                </c:pt>
                <c:pt idx="178">
                  <c:v>45587</c:v>
                </c:pt>
                <c:pt idx="179">
                  <c:v>45586</c:v>
                </c:pt>
                <c:pt idx="180">
                  <c:v>45583</c:v>
                </c:pt>
                <c:pt idx="181">
                  <c:v>45582</c:v>
                </c:pt>
                <c:pt idx="182">
                  <c:v>45581</c:v>
                </c:pt>
                <c:pt idx="183">
                  <c:v>45580</c:v>
                </c:pt>
                <c:pt idx="184">
                  <c:v>45579</c:v>
                </c:pt>
                <c:pt idx="185">
                  <c:v>45576</c:v>
                </c:pt>
                <c:pt idx="186">
                  <c:v>45575</c:v>
                </c:pt>
                <c:pt idx="187">
                  <c:v>45574</c:v>
                </c:pt>
                <c:pt idx="188">
                  <c:v>45573</c:v>
                </c:pt>
                <c:pt idx="189">
                  <c:v>45572</c:v>
                </c:pt>
                <c:pt idx="190">
                  <c:v>45569</c:v>
                </c:pt>
                <c:pt idx="191">
                  <c:v>45568</c:v>
                </c:pt>
                <c:pt idx="192">
                  <c:v>45567</c:v>
                </c:pt>
                <c:pt idx="193">
                  <c:v>45566</c:v>
                </c:pt>
                <c:pt idx="194">
                  <c:v>45565</c:v>
                </c:pt>
                <c:pt idx="195">
                  <c:v>45562</c:v>
                </c:pt>
                <c:pt idx="196">
                  <c:v>45561</c:v>
                </c:pt>
                <c:pt idx="197">
                  <c:v>45560</c:v>
                </c:pt>
                <c:pt idx="198">
                  <c:v>45559</c:v>
                </c:pt>
                <c:pt idx="199">
                  <c:v>45558</c:v>
                </c:pt>
                <c:pt idx="200">
                  <c:v>45555</c:v>
                </c:pt>
                <c:pt idx="201">
                  <c:v>45554</c:v>
                </c:pt>
                <c:pt idx="202">
                  <c:v>45553</c:v>
                </c:pt>
                <c:pt idx="203">
                  <c:v>45552</c:v>
                </c:pt>
                <c:pt idx="204">
                  <c:v>45551</c:v>
                </c:pt>
                <c:pt idx="205">
                  <c:v>45548</c:v>
                </c:pt>
                <c:pt idx="206">
                  <c:v>45547</c:v>
                </c:pt>
                <c:pt idx="207">
                  <c:v>45546</c:v>
                </c:pt>
                <c:pt idx="208">
                  <c:v>45545</c:v>
                </c:pt>
                <c:pt idx="209">
                  <c:v>45544</c:v>
                </c:pt>
                <c:pt idx="210">
                  <c:v>45541</c:v>
                </c:pt>
                <c:pt idx="211">
                  <c:v>45540</c:v>
                </c:pt>
                <c:pt idx="212">
                  <c:v>45539</c:v>
                </c:pt>
                <c:pt idx="213">
                  <c:v>45538</c:v>
                </c:pt>
                <c:pt idx="214">
                  <c:v>45537</c:v>
                </c:pt>
                <c:pt idx="215">
                  <c:v>45534</c:v>
                </c:pt>
                <c:pt idx="216">
                  <c:v>45533</c:v>
                </c:pt>
                <c:pt idx="217">
                  <c:v>45532</c:v>
                </c:pt>
                <c:pt idx="218">
                  <c:v>45531</c:v>
                </c:pt>
                <c:pt idx="219">
                  <c:v>45530</c:v>
                </c:pt>
                <c:pt idx="220">
                  <c:v>45527</c:v>
                </c:pt>
                <c:pt idx="221">
                  <c:v>45526</c:v>
                </c:pt>
                <c:pt idx="222">
                  <c:v>45525</c:v>
                </c:pt>
                <c:pt idx="223">
                  <c:v>45524</c:v>
                </c:pt>
                <c:pt idx="224">
                  <c:v>45523</c:v>
                </c:pt>
                <c:pt idx="225">
                  <c:v>45520</c:v>
                </c:pt>
                <c:pt idx="226">
                  <c:v>45519</c:v>
                </c:pt>
                <c:pt idx="227">
                  <c:v>45518</c:v>
                </c:pt>
                <c:pt idx="228">
                  <c:v>45517</c:v>
                </c:pt>
                <c:pt idx="229">
                  <c:v>45516</c:v>
                </c:pt>
                <c:pt idx="230">
                  <c:v>45513</c:v>
                </c:pt>
                <c:pt idx="231">
                  <c:v>45512</c:v>
                </c:pt>
                <c:pt idx="232">
                  <c:v>45511</c:v>
                </c:pt>
                <c:pt idx="233">
                  <c:v>45510</c:v>
                </c:pt>
                <c:pt idx="234">
                  <c:v>45509</c:v>
                </c:pt>
                <c:pt idx="235">
                  <c:v>45506</c:v>
                </c:pt>
                <c:pt idx="236">
                  <c:v>45505</c:v>
                </c:pt>
                <c:pt idx="237">
                  <c:v>45504</c:v>
                </c:pt>
                <c:pt idx="238">
                  <c:v>45503</c:v>
                </c:pt>
                <c:pt idx="239">
                  <c:v>45502</c:v>
                </c:pt>
                <c:pt idx="240">
                  <c:v>45499</c:v>
                </c:pt>
                <c:pt idx="241">
                  <c:v>45498</c:v>
                </c:pt>
                <c:pt idx="242">
                  <c:v>45497</c:v>
                </c:pt>
                <c:pt idx="243">
                  <c:v>45496</c:v>
                </c:pt>
                <c:pt idx="244">
                  <c:v>45495</c:v>
                </c:pt>
                <c:pt idx="245">
                  <c:v>45492</c:v>
                </c:pt>
                <c:pt idx="246">
                  <c:v>45491</c:v>
                </c:pt>
                <c:pt idx="247">
                  <c:v>45490</c:v>
                </c:pt>
                <c:pt idx="248">
                  <c:v>45489</c:v>
                </c:pt>
                <c:pt idx="249">
                  <c:v>45488</c:v>
                </c:pt>
                <c:pt idx="250">
                  <c:v>45485</c:v>
                </c:pt>
                <c:pt idx="251">
                  <c:v>45484</c:v>
                </c:pt>
                <c:pt idx="252">
                  <c:v>45483</c:v>
                </c:pt>
                <c:pt idx="253">
                  <c:v>45482</c:v>
                </c:pt>
                <c:pt idx="254">
                  <c:v>45481</c:v>
                </c:pt>
                <c:pt idx="255">
                  <c:v>45478</c:v>
                </c:pt>
                <c:pt idx="256">
                  <c:v>45477</c:v>
                </c:pt>
                <c:pt idx="257">
                  <c:v>45476</c:v>
                </c:pt>
                <c:pt idx="258">
                  <c:v>45475</c:v>
                </c:pt>
                <c:pt idx="259">
                  <c:v>45474</c:v>
                </c:pt>
                <c:pt idx="260">
                  <c:v>45471</c:v>
                </c:pt>
                <c:pt idx="261">
                  <c:v>45470</c:v>
                </c:pt>
                <c:pt idx="262">
                  <c:v>45469</c:v>
                </c:pt>
                <c:pt idx="263">
                  <c:v>45468</c:v>
                </c:pt>
                <c:pt idx="264">
                  <c:v>45467</c:v>
                </c:pt>
                <c:pt idx="265">
                  <c:v>45464</c:v>
                </c:pt>
                <c:pt idx="266">
                  <c:v>45463</c:v>
                </c:pt>
                <c:pt idx="267">
                  <c:v>45462</c:v>
                </c:pt>
                <c:pt idx="268">
                  <c:v>45461</c:v>
                </c:pt>
                <c:pt idx="269">
                  <c:v>45460</c:v>
                </c:pt>
                <c:pt idx="270">
                  <c:v>45457</c:v>
                </c:pt>
                <c:pt idx="271">
                  <c:v>45456</c:v>
                </c:pt>
                <c:pt idx="272">
                  <c:v>45455</c:v>
                </c:pt>
                <c:pt idx="273">
                  <c:v>45454</c:v>
                </c:pt>
                <c:pt idx="274">
                  <c:v>45453</c:v>
                </c:pt>
                <c:pt idx="275">
                  <c:v>45450</c:v>
                </c:pt>
                <c:pt idx="276">
                  <c:v>45449</c:v>
                </c:pt>
                <c:pt idx="277">
                  <c:v>45448</c:v>
                </c:pt>
                <c:pt idx="278">
                  <c:v>45447</c:v>
                </c:pt>
                <c:pt idx="279">
                  <c:v>45446</c:v>
                </c:pt>
                <c:pt idx="280">
                  <c:v>45443</c:v>
                </c:pt>
                <c:pt idx="281">
                  <c:v>45442</c:v>
                </c:pt>
                <c:pt idx="282">
                  <c:v>45441</c:v>
                </c:pt>
                <c:pt idx="283">
                  <c:v>45440</c:v>
                </c:pt>
                <c:pt idx="284">
                  <c:v>45439</c:v>
                </c:pt>
                <c:pt idx="285">
                  <c:v>45436</c:v>
                </c:pt>
                <c:pt idx="286">
                  <c:v>45435</c:v>
                </c:pt>
                <c:pt idx="287">
                  <c:v>45434</c:v>
                </c:pt>
                <c:pt idx="288">
                  <c:v>45433</c:v>
                </c:pt>
                <c:pt idx="289">
                  <c:v>45432</c:v>
                </c:pt>
                <c:pt idx="290">
                  <c:v>45429</c:v>
                </c:pt>
                <c:pt idx="291">
                  <c:v>45428</c:v>
                </c:pt>
                <c:pt idx="292">
                  <c:v>45427</c:v>
                </c:pt>
                <c:pt idx="293">
                  <c:v>45426</c:v>
                </c:pt>
                <c:pt idx="294">
                  <c:v>45425</c:v>
                </c:pt>
                <c:pt idx="295">
                  <c:v>45422</c:v>
                </c:pt>
                <c:pt idx="296">
                  <c:v>45421</c:v>
                </c:pt>
                <c:pt idx="297">
                  <c:v>45420</c:v>
                </c:pt>
                <c:pt idx="298">
                  <c:v>45419</c:v>
                </c:pt>
                <c:pt idx="299">
                  <c:v>45418</c:v>
                </c:pt>
                <c:pt idx="300">
                  <c:v>45415</c:v>
                </c:pt>
                <c:pt idx="301">
                  <c:v>45414</c:v>
                </c:pt>
                <c:pt idx="302">
                  <c:v>45413</c:v>
                </c:pt>
                <c:pt idx="303">
                  <c:v>45412</c:v>
                </c:pt>
                <c:pt idx="304">
                  <c:v>45411</c:v>
                </c:pt>
                <c:pt idx="305">
                  <c:v>45408</c:v>
                </c:pt>
                <c:pt idx="306">
                  <c:v>45407</c:v>
                </c:pt>
                <c:pt idx="307">
                  <c:v>45406</c:v>
                </c:pt>
                <c:pt idx="308">
                  <c:v>45405</c:v>
                </c:pt>
                <c:pt idx="309">
                  <c:v>45404</c:v>
                </c:pt>
                <c:pt idx="310">
                  <c:v>45401</c:v>
                </c:pt>
                <c:pt idx="311">
                  <c:v>45400</c:v>
                </c:pt>
                <c:pt idx="312">
                  <c:v>45399</c:v>
                </c:pt>
                <c:pt idx="313">
                  <c:v>45398</c:v>
                </c:pt>
                <c:pt idx="314">
                  <c:v>45397</c:v>
                </c:pt>
                <c:pt idx="315">
                  <c:v>45394</c:v>
                </c:pt>
                <c:pt idx="316">
                  <c:v>45393</c:v>
                </c:pt>
                <c:pt idx="317">
                  <c:v>45392</c:v>
                </c:pt>
                <c:pt idx="318">
                  <c:v>45391</c:v>
                </c:pt>
                <c:pt idx="319">
                  <c:v>45390</c:v>
                </c:pt>
                <c:pt idx="320">
                  <c:v>45387</c:v>
                </c:pt>
                <c:pt idx="321">
                  <c:v>45386</c:v>
                </c:pt>
                <c:pt idx="322">
                  <c:v>45385</c:v>
                </c:pt>
                <c:pt idx="323">
                  <c:v>45384</c:v>
                </c:pt>
                <c:pt idx="324">
                  <c:v>45383</c:v>
                </c:pt>
                <c:pt idx="325">
                  <c:v>45380</c:v>
                </c:pt>
                <c:pt idx="326">
                  <c:v>45379</c:v>
                </c:pt>
                <c:pt idx="327">
                  <c:v>45378</c:v>
                </c:pt>
                <c:pt idx="328">
                  <c:v>45377</c:v>
                </c:pt>
                <c:pt idx="329">
                  <c:v>45376</c:v>
                </c:pt>
                <c:pt idx="330">
                  <c:v>45373</c:v>
                </c:pt>
                <c:pt idx="331">
                  <c:v>45372</c:v>
                </c:pt>
                <c:pt idx="332">
                  <c:v>45371</c:v>
                </c:pt>
                <c:pt idx="333">
                  <c:v>45370</c:v>
                </c:pt>
                <c:pt idx="334">
                  <c:v>45369</c:v>
                </c:pt>
                <c:pt idx="335">
                  <c:v>45366</c:v>
                </c:pt>
                <c:pt idx="336">
                  <c:v>45365</c:v>
                </c:pt>
                <c:pt idx="337">
                  <c:v>45364</c:v>
                </c:pt>
                <c:pt idx="338">
                  <c:v>45363</c:v>
                </c:pt>
                <c:pt idx="339">
                  <c:v>45362</c:v>
                </c:pt>
                <c:pt idx="340">
                  <c:v>45359</c:v>
                </c:pt>
                <c:pt idx="341">
                  <c:v>45358</c:v>
                </c:pt>
                <c:pt idx="342">
                  <c:v>45357</c:v>
                </c:pt>
                <c:pt idx="343">
                  <c:v>45356</c:v>
                </c:pt>
                <c:pt idx="344">
                  <c:v>45355</c:v>
                </c:pt>
                <c:pt idx="345">
                  <c:v>45352</c:v>
                </c:pt>
                <c:pt idx="346">
                  <c:v>45351</c:v>
                </c:pt>
                <c:pt idx="347">
                  <c:v>45350</c:v>
                </c:pt>
                <c:pt idx="348">
                  <c:v>45349</c:v>
                </c:pt>
                <c:pt idx="349">
                  <c:v>45348</c:v>
                </c:pt>
                <c:pt idx="350">
                  <c:v>45345</c:v>
                </c:pt>
                <c:pt idx="351">
                  <c:v>45344</c:v>
                </c:pt>
                <c:pt idx="352">
                  <c:v>45343</c:v>
                </c:pt>
                <c:pt idx="353">
                  <c:v>45342</c:v>
                </c:pt>
                <c:pt idx="354">
                  <c:v>45341</c:v>
                </c:pt>
                <c:pt idx="355">
                  <c:v>45338</c:v>
                </c:pt>
                <c:pt idx="356">
                  <c:v>45337</c:v>
                </c:pt>
                <c:pt idx="357">
                  <c:v>45336</c:v>
                </c:pt>
                <c:pt idx="358">
                  <c:v>45335</c:v>
                </c:pt>
                <c:pt idx="359">
                  <c:v>45334</c:v>
                </c:pt>
                <c:pt idx="360">
                  <c:v>45331</c:v>
                </c:pt>
                <c:pt idx="361">
                  <c:v>45330</c:v>
                </c:pt>
                <c:pt idx="362">
                  <c:v>45329</c:v>
                </c:pt>
                <c:pt idx="363">
                  <c:v>45328</c:v>
                </c:pt>
                <c:pt idx="364">
                  <c:v>45327</c:v>
                </c:pt>
                <c:pt idx="365">
                  <c:v>45324</c:v>
                </c:pt>
                <c:pt idx="366">
                  <c:v>45323</c:v>
                </c:pt>
                <c:pt idx="367">
                  <c:v>45322</c:v>
                </c:pt>
                <c:pt idx="368">
                  <c:v>45321</c:v>
                </c:pt>
                <c:pt idx="369">
                  <c:v>45320</c:v>
                </c:pt>
                <c:pt idx="370">
                  <c:v>45317</c:v>
                </c:pt>
                <c:pt idx="371">
                  <c:v>45316</c:v>
                </c:pt>
                <c:pt idx="372">
                  <c:v>45315</c:v>
                </c:pt>
                <c:pt idx="373">
                  <c:v>45314</c:v>
                </c:pt>
                <c:pt idx="374">
                  <c:v>45313</c:v>
                </c:pt>
                <c:pt idx="375">
                  <c:v>45310</c:v>
                </c:pt>
                <c:pt idx="376">
                  <c:v>45309</c:v>
                </c:pt>
                <c:pt idx="377">
                  <c:v>45308</c:v>
                </c:pt>
                <c:pt idx="378">
                  <c:v>45307</c:v>
                </c:pt>
                <c:pt idx="379">
                  <c:v>45306</c:v>
                </c:pt>
                <c:pt idx="380">
                  <c:v>45303</c:v>
                </c:pt>
                <c:pt idx="381">
                  <c:v>45302</c:v>
                </c:pt>
                <c:pt idx="382">
                  <c:v>45301</c:v>
                </c:pt>
                <c:pt idx="383">
                  <c:v>45300</c:v>
                </c:pt>
                <c:pt idx="384">
                  <c:v>45299</c:v>
                </c:pt>
                <c:pt idx="385">
                  <c:v>45296</c:v>
                </c:pt>
                <c:pt idx="386">
                  <c:v>45295</c:v>
                </c:pt>
                <c:pt idx="387">
                  <c:v>45294</c:v>
                </c:pt>
                <c:pt idx="388">
                  <c:v>45293</c:v>
                </c:pt>
                <c:pt idx="389">
                  <c:v>45292</c:v>
                </c:pt>
                <c:pt idx="390">
                  <c:v>45289</c:v>
                </c:pt>
                <c:pt idx="391">
                  <c:v>45288</c:v>
                </c:pt>
                <c:pt idx="392">
                  <c:v>45287</c:v>
                </c:pt>
                <c:pt idx="393">
                  <c:v>45286</c:v>
                </c:pt>
                <c:pt idx="394">
                  <c:v>45285</c:v>
                </c:pt>
                <c:pt idx="395">
                  <c:v>45282</c:v>
                </c:pt>
                <c:pt idx="396">
                  <c:v>45281</c:v>
                </c:pt>
                <c:pt idx="397">
                  <c:v>45280</c:v>
                </c:pt>
                <c:pt idx="398">
                  <c:v>45279</c:v>
                </c:pt>
                <c:pt idx="399">
                  <c:v>45278</c:v>
                </c:pt>
                <c:pt idx="400">
                  <c:v>45275</c:v>
                </c:pt>
                <c:pt idx="401">
                  <c:v>45274</c:v>
                </c:pt>
                <c:pt idx="402">
                  <c:v>45273</c:v>
                </c:pt>
                <c:pt idx="403">
                  <c:v>45272</c:v>
                </c:pt>
                <c:pt idx="404">
                  <c:v>45271</c:v>
                </c:pt>
                <c:pt idx="405">
                  <c:v>45268</c:v>
                </c:pt>
                <c:pt idx="406">
                  <c:v>45267</c:v>
                </c:pt>
                <c:pt idx="407">
                  <c:v>45266</c:v>
                </c:pt>
                <c:pt idx="408">
                  <c:v>45265</c:v>
                </c:pt>
                <c:pt idx="409">
                  <c:v>45264</c:v>
                </c:pt>
                <c:pt idx="410">
                  <c:v>45261</c:v>
                </c:pt>
                <c:pt idx="411">
                  <c:v>45260</c:v>
                </c:pt>
                <c:pt idx="412">
                  <c:v>45259</c:v>
                </c:pt>
                <c:pt idx="413">
                  <c:v>45258</c:v>
                </c:pt>
                <c:pt idx="414">
                  <c:v>45257</c:v>
                </c:pt>
                <c:pt idx="415">
                  <c:v>45254</c:v>
                </c:pt>
                <c:pt idx="416">
                  <c:v>45253</c:v>
                </c:pt>
                <c:pt idx="417">
                  <c:v>45252</c:v>
                </c:pt>
                <c:pt idx="418">
                  <c:v>45251</c:v>
                </c:pt>
                <c:pt idx="419">
                  <c:v>45250</c:v>
                </c:pt>
                <c:pt idx="420">
                  <c:v>45247</c:v>
                </c:pt>
                <c:pt idx="421">
                  <c:v>45246</c:v>
                </c:pt>
                <c:pt idx="422">
                  <c:v>45245</c:v>
                </c:pt>
                <c:pt idx="423">
                  <c:v>45244</c:v>
                </c:pt>
                <c:pt idx="424">
                  <c:v>45243</c:v>
                </c:pt>
                <c:pt idx="425">
                  <c:v>45240</c:v>
                </c:pt>
                <c:pt idx="426">
                  <c:v>45239</c:v>
                </c:pt>
                <c:pt idx="427">
                  <c:v>45238</c:v>
                </c:pt>
                <c:pt idx="428">
                  <c:v>45237</c:v>
                </c:pt>
                <c:pt idx="429">
                  <c:v>45236</c:v>
                </c:pt>
                <c:pt idx="430">
                  <c:v>45233</c:v>
                </c:pt>
                <c:pt idx="431">
                  <c:v>45232</c:v>
                </c:pt>
                <c:pt idx="432">
                  <c:v>45231</c:v>
                </c:pt>
                <c:pt idx="433">
                  <c:v>45230</c:v>
                </c:pt>
                <c:pt idx="434">
                  <c:v>45229</c:v>
                </c:pt>
                <c:pt idx="435">
                  <c:v>45226</c:v>
                </c:pt>
                <c:pt idx="436">
                  <c:v>45225</c:v>
                </c:pt>
                <c:pt idx="437">
                  <c:v>45224</c:v>
                </c:pt>
                <c:pt idx="438">
                  <c:v>45223</c:v>
                </c:pt>
                <c:pt idx="439">
                  <c:v>45222</c:v>
                </c:pt>
                <c:pt idx="440">
                  <c:v>45219</c:v>
                </c:pt>
                <c:pt idx="441">
                  <c:v>45218</c:v>
                </c:pt>
                <c:pt idx="442">
                  <c:v>45217</c:v>
                </c:pt>
                <c:pt idx="443">
                  <c:v>45216</c:v>
                </c:pt>
                <c:pt idx="444">
                  <c:v>45215</c:v>
                </c:pt>
                <c:pt idx="445">
                  <c:v>45212</c:v>
                </c:pt>
                <c:pt idx="446">
                  <c:v>45211</c:v>
                </c:pt>
                <c:pt idx="447">
                  <c:v>45210</c:v>
                </c:pt>
                <c:pt idx="448">
                  <c:v>45209</c:v>
                </c:pt>
                <c:pt idx="449">
                  <c:v>45208</c:v>
                </c:pt>
                <c:pt idx="450">
                  <c:v>45205</c:v>
                </c:pt>
                <c:pt idx="451">
                  <c:v>45204</c:v>
                </c:pt>
                <c:pt idx="452">
                  <c:v>45203</c:v>
                </c:pt>
                <c:pt idx="453">
                  <c:v>45202</c:v>
                </c:pt>
                <c:pt idx="454">
                  <c:v>45201</c:v>
                </c:pt>
                <c:pt idx="455">
                  <c:v>45198</c:v>
                </c:pt>
                <c:pt idx="456">
                  <c:v>45197</c:v>
                </c:pt>
                <c:pt idx="457">
                  <c:v>45196</c:v>
                </c:pt>
                <c:pt idx="458">
                  <c:v>45195</c:v>
                </c:pt>
                <c:pt idx="459">
                  <c:v>45194</c:v>
                </c:pt>
                <c:pt idx="460">
                  <c:v>45190</c:v>
                </c:pt>
                <c:pt idx="461">
                  <c:v>45189</c:v>
                </c:pt>
                <c:pt idx="462">
                  <c:v>45188</c:v>
                </c:pt>
                <c:pt idx="463">
                  <c:v>45187</c:v>
                </c:pt>
                <c:pt idx="464">
                  <c:v>45184</c:v>
                </c:pt>
                <c:pt idx="465">
                  <c:v>45183</c:v>
                </c:pt>
                <c:pt idx="466">
                  <c:v>45182</c:v>
                </c:pt>
                <c:pt idx="467">
                  <c:v>45181</c:v>
                </c:pt>
                <c:pt idx="468">
                  <c:v>45180</c:v>
                </c:pt>
                <c:pt idx="469">
                  <c:v>45177</c:v>
                </c:pt>
                <c:pt idx="470">
                  <c:v>45176</c:v>
                </c:pt>
                <c:pt idx="471">
                  <c:v>45175</c:v>
                </c:pt>
                <c:pt idx="472">
                  <c:v>45174</c:v>
                </c:pt>
                <c:pt idx="473">
                  <c:v>45173</c:v>
                </c:pt>
                <c:pt idx="474">
                  <c:v>45170</c:v>
                </c:pt>
                <c:pt idx="475">
                  <c:v>45169</c:v>
                </c:pt>
                <c:pt idx="476">
                  <c:v>45168</c:v>
                </c:pt>
                <c:pt idx="477">
                  <c:v>45167</c:v>
                </c:pt>
                <c:pt idx="478">
                  <c:v>45166</c:v>
                </c:pt>
                <c:pt idx="479">
                  <c:v>45163</c:v>
                </c:pt>
                <c:pt idx="480">
                  <c:v>45162</c:v>
                </c:pt>
                <c:pt idx="481">
                  <c:v>45161</c:v>
                </c:pt>
                <c:pt idx="482">
                  <c:v>45160</c:v>
                </c:pt>
                <c:pt idx="483">
                  <c:v>45159</c:v>
                </c:pt>
                <c:pt idx="484">
                  <c:v>45156</c:v>
                </c:pt>
                <c:pt idx="485">
                  <c:v>45155</c:v>
                </c:pt>
                <c:pt idx="486">
                  <c:v>45154</c:v>
                </c:pt>
                <c:pt idx="487">
                  <c:v>45153</c:v>
                </c:pt>
                <c:pt idx="488">
                  <c:v>45152</c:v>
                </c:pt>
                <c:pt idx="489">
                  <c:v>45149</c:v>
                </c:pt>
                <c:pt idx="490">
                  <c:v>45148</c:v>
                </c:pt>
                <c:pt idx="491">
                  <c:v>45147</c:v>
                </c:pt>
                <c:pt idx="492">
                  <c:v>45146</c:v>
                </c:pt>
                <c:pt idx="493">
                  <c:v>45145</c:v>
                </c:pt>
                <c:pt idx="494">
                  <c:v>45142</c:v>
                </c:pt>
                <c:pt idx="495">
                  <c:v>45141</c:v>
                </c:pt>
                <c:pt idx="496">
                  <c:v>45140</c:v>
                </c:pt>
                <c:pt idx="497">
                  <c:v>45139</c:v>
                </c:pt>
                <c:pt idx="498">
                  <c:v>45138</c:v>
                </c:pt>
                <c:pt idx="499">
                  <c:v>45135</c:v>
                </c:pt>
                <c:pt idx="500">
                  <c:v>45134</c:v>
                </c:pt>
                <c:pt idx="501">
                  <c:v>45133</c:v>
                </c:pt>
                <c:pt idx="502">
                  <c:v>45132</c:v>
                </c:pt>
                <c:pt idx="503">
                  <c:v>45131</c:v>
                </c:pt>
                <c:pt idx="504">
                  <c:v>45128</c:v>
                </c:pt>
                <c:pt idx="505">
                  <c:v>45127</c:v>
                </c:pt>
                <c:pt idx="506">
                  <c:v>45126</c:v>
                </c:pt>
                <c:pt idx="507">
                  <c:v>45125</c:v>
                </c:pt>
                <c:pt idx="508">
                  <c:v>45124</c:v>
                </c:pt>
                <c:pt idx="509">
                  <c:v>45121</c:v>
                </c:pt>
                <c:pt idx="510">
                  <c:v>45120</c:v>
                </c:pt>
                <c:pt idx="511">
                  <c:v>45119</c:v>
                </c:pt>
                <c:pt idx="512">
                  <c:v>45118</c:v>
                </c:pt>
                <c:pt idx="513">
                  <c:v>45117</c:v>
                </c:pt>
                <c:pt idx="514">
                  <c:v>45114</c:v>
                </c:pt>
                <c:pt idx="515">
                  <c:v>45113</c:v>
                </c:pt>
                <c:pt idx="516">
                  <c:v>45112</c:v>
                </c:pt>
                <c:pt idx="517">
                  <c:v>45111</c:v>
                </c:pt>
                <c:pt idx="518">
                  <c:v>45110</c:v>
                </c:pt>
                <c:pt idx="519">
                  <c:v>45107</c:v>
                </c:pt>
                <c:pt idx="520">
                  <c:v>45106</c:v>
                </c:pt>
                <c:pt idx="521">
                  <c:v>45105</c:v>
                </c:pt>
                <c:pt idx="522">
                  <c:v>45104</c:v>
                </c:pt>
                <c:pt idx="523">
                  <c:v>45103</c:v>
                </c:pt>
                <c:pt idx="524">
                  <c:v>45100</c:v>
                </c:pt>
                <c:pt idx="525">
                  <c:v>45099</c:v>
                </c:pt>
                <c:pt idx="526">
                  <c:v>45098</c:v>
                </c:pt>
                <c:pt idx="527">
                  <c:v>45097</c:v>
                </c:pt>
                <c:pt idx="528">
                  <c:v>45096</c:v>
                </c:pt>
                <c:pt idx="529">
                  <c:v>45093</c:v>
                </c:pt>
                <c:pt idx="530">
                  <c:v>45092</c:v>
                </c:pt>
                <c:pt idx="531">
                  <c:v>45091</c:v>
                </c:pt>
                <c:pt idx="532">
                  <c:v>45090</c:v>
                </c:pt>
                <c:pt idx="533">
                  <c:v>45089</c:v>
                </c:pt>
                <c:pt idx="534">
                  <c:v>45086</c:v>
                </c:pt>
                <c:pt idx="535">
                  <c:v>45085</c:v>
                </c:pt>
                <c:pt idx="536">
                  <c:v>45084</c:v>
                </c:pt>
                <c:pt idx="537">
                  <c:v>45083</c:v>
                </c:pt>
                <c:pt idx="538">
                  <c:v>45082</c:v>
                </c:pt>
                <c:pt idx="539">
                  <c:v>45079</c:v>
                </c:pt>
                <c:pt idx="540">
                  <c:v>45078</c:v>
                </c:pt>
                <c:pt idx="541">
                  <c:v>45077</c:v>
                </c:pt>
                <c:pt idx="542">
                  <c:v>45076</c:v>
                </c:pt>
                <c:pt idx="543">
                  <c:v>45075</c:v>
                </c:pt>
                <c:pt idx="544">
                  <c:v>45072</c:v>
                </c:pt>
                <c:pt idx="545">
                  <c:v>45071</c:v>
                </c:pt>
                <c:pt idx="546">
                  <c:v>45070</c:v>
                </c:pt>
                <c:pt idx="547">
                  <c:v>45069</c:v>
                </c:pt>
                <c:pt idx="548">
                  <c:v>45068</c:v>
                </c:pt>
                <c:pt idx="549">
                  <c:v>45065</c:v>
                </c:pt>
                <c:pt idx="550">
                  <c:v>45064</c:v>
                </c:pt>
                <c:pt idx="551">
                  <c:v>45063</c:v>
                </c:pt>
                <c:pt idx="552">
                  <c:v>45062</c:v>
                </c:pt>
                <c:pt idx="553">
                  <c:v>45061</c:v>
                </c:pt>
                <c:pt idx="554">
                  <c:v>45058</c:v>
                </c:pt>
                <c:pt idx="555">
                  <c:v>45057</c:v>
                </c:pt>
                <c:pt idx="556">
                  <c:v>45056</c:v>
                </c:pt>
                <c:pt idx="557">
                  <c:v>45055</c:v>
                </c:pt>
                <c:pt idx="558">
                  <c:v>45054</c:v>
                </c:pt>
                <c:pt idx="559">
                  <c:v>45051</c:v>
                </c:pt>
                <c:pt idx="560">
                  <c:v>45050</c:v>
                </c:pt>
                <c:pt idx="561">
                  <c:v>45049</c:v>
                </c:pt>
                <c:pt idx="562">
                  <c:v>45048</c:v>
                </c:pt>
                <c:pt idx="563">
                  <c:v>45047</c:v>
                </c:pt>
                <c:pt idx="564">
                  <c:v>45044</c:v>
                </c:pt>
                <c:pt idx="565">
                  <c:v>45043</c:v>
                </c:pt>
                <c:pt idx="566">
                  <c:v>45042</c:v>
                </c:pt>
                <c:pt idx="567">
                  <c:v>45041</c:v>
                </c:pt>
                <c:pt idx="568">
                  <c:v>45040</c:v>
                </c:pt>
                <c:pt idx="569">
                  <c:v>45037</c:v>
                </c:pt>
                <c:pt idx="570">
                  <c:v>45036</c:v>
                </c:pt>
                <c:pt idx="571">
                  <c:v>45035</c:v>
                </c:pt>
                <c:pt idx="572">
                  <c:v>45034</c:v>
                </c:pt>
                <c:pt idx="573">
                  <c:v>45033</c:v>
                </c:pt>
                <c:pt idx="574">
                  <c:v>45030</c:v>
                </c:pt>
                <c:pt idx="575">
                  <c:v>45029</c:v>
                </c:pt>
                <c:pt idx="576">
                  <c:v>45028</c:v>
                </c:pt>
                <c:pt idx="577">
                  <c:v>45027</c:v>
                </c:pt>
                <c:pt idx="578">
                  <c:v>45026</c:v>
                </c:pt>
                <c:pt idx="579">
                  <c:v>45023</c:v>
                </c:pt>
                <c:pt idx="580">
                  <c:v>45022</c:v>
                </c:pt>
                <c:pt idx="581">
                  <c:v>45021</c:v>
                </c:pt>
                <c:pt idx="582">
                  <c:v>45020</c:v>
                </c:pt>
                <c:pt idx="583">
                  <c:v>45019</c:v>
                </c:pt>
                <c:pt idx="584">
                  <c:v>45016</c:v>
                </c:pt>
                <c:pt idx="585">
                  <c:v>45015</c:v>
                </c:pt>
                <c:pt idx="586">
                  <c:v>45014</c:v>
                </c:pt>
                <c:pt idx="587">
                  <c:v>45013</c:v>
                </c:pt>
                <c:pt idx="588">
                  <c:v>45012</c:v>
                </c:pt>
                <c:pt idx="589">
                  <c:v>45009</c:v>
                </c:pt>
                <c:pt idx="590">
                  <c:v>45008</c:v>
                </c:pt>
                <c:pt idx="591">
                  <c:v>45007</c:v>
                </c:pt>
                <c:pt idx="592">
                  <c:v>45006</c:v>
                </c:pt>
                <c:pt idx="593">
                  <c:v>45005</c:v>
                </c:pt>
                <c:pt idx="594">
                  <c:v>45002</c:v>
                </c:pt>
                <c:pt idx="595">
                  <c:v>45001</c:v>
                </c:pt>
                <c:pt idx="596">
                  <c:v>45000</c:v>
                </c:pt>
                <c:pt idx="597">
                  <c:v>44999</c:v>
                </c:pt>
                <c:pt idx="598">
                  <c:v>44998</c:v>
                </c:pt>
                <c:pt idx="599">
                  <c:v>44995</c:v>
                </c:pt>
                <c:pt idx="600">
                  <c:v>44994</c:v>
                </c:pt>
                <c:pt idx="601">
                  <c:v>44993</c:v>
                </c:pt>
                <c:pt idx="602">
                  <c:v>44992</c:v>
                </c:pt>
                <c:pt idx="603">
                  <c:v>44991</c:v>
                </c:pt>
                <c:pt idx="604">
                  <c:v>44988</c:v>
                </c:pt>
                <c:pt idx="605">
                  <c:v>44987</c:v>
                </c:pt>
                <c:pt idx="606">
                  <c:v>44986</c:v>
                </c:pt>
                <c:pt idx="607">
                  <c:v>44985</c:v>
                </c:pt>
                <c:pt idx="608">
                  <c:v>44984</c:v>
                </c:pt>
                <c:pt idx="609">
                  <c:v>44981</c:v>
                </c:pt>
                <c:pt idx="610">
                  <c:v>44980</c:v>
                </c:pt>
                <c:pt idx="611">
                  <c:v>44979</c:v>
                </c:pt>
                <c:pt idx="612">
                  <c:v>44978</c:v>
                </c:pt>
                <c:pt idx="613">
                  <c:v>44977</c:v>
                </c:pt>
                <c:pt idx="614">
                  <c:v>44974</c:v>
                </c:pt>
                <c:pt idx="615">
                  <c:v>44973</c:v>
                </c:pt>
                <c:pt idx="616">
                  <c:v>44972</c:v>
                </c:pt>
                <c:pt idx="617">
                  <c:v>44971</c:v>
                </c:pt>
                <c:pt idx="618">
                  <c:v>44970</c:v>
                </c:pt>
                <c:pt idx="619">
                  <c:v>44967</c:v>
                </c:pt>
                <c:pt idx="620">
                  <c:v>44966</c:v>
                </c:pt>
                <c:pt idx="621">
                  <c:v>44965</c:v>
                </c:pt>
                <c:pt idx="622">
                  <c:v>44964</c:v>
                </c:pt>
                <c:pt idx="623">
                  <c:v>44963</c:v>
                </c:pt>
                <c:pt idx="624">
                  <c:v>44960</c:v>
                </c:pt>
                <c:pt idx="625">
                  <c:v>44959</c:v>
                </c:pt>
                <c:pt idx="626">
                  <c:v>44958</c:v>
                </c:pt>
                <c:pt idx="627">
                  <c:v>44957</c:v>
                </c:pt>
                <c:pt idx="628">
                  <c:v>44956</c:v>
                </c:pt>
                <c:pt idx="629">
                  <c:v>44953</c:v>
                </c:pt>
                <c:pt idx="630">
                  <c:v>44952</c:v>
                </c:pt>
                <c:pt idx="631">
                  <c:v>44951</c:v>
                </c:pt>
                <c:pt idx="632">
                  <c:v>44950</c:v>
                </c:pt>
                <c:pt idx="633">
                  <c:v>44949</c:v>
                </c:pt>
                <c:pt idx="634">
                  <c:v>44946</c:v>
                </c:pt>
                <c:pt idx="635">
                  <c:v>44945</c:v>
                </c:pt>
                <c:pt idx="636">
                  <c:v>44944</c:v>
                </c:pt>
                <c:pt idx="637">
                  <c:v>44943</c:v>
                </c:pt>
                <c:pt idx="638">
                  <c:v>44942</c:v>
                </c:pt>
                <c:pt idx="639">
                  <c:v>44939</c:v>
                </c:pt>
                <c:pt idx="640">
                  <c:v>44938</c:v>
                </c:pt>
                <c:pt idx="641">
                  <c:v>44937</c:v>
                </c:pt>
                <c:pt idx="642">
                  <c:v>44936</c:v>
                </c:pt>
                <c:pt idx="643">
                  <c:v>44935</c:v>
                </c:pt>
                <c:pt idx="644">
                  <c:v>44932</c:v>
                </c:pt>
                <c:pt idx="645">
                  <c:v>44931</c:v>
                </c:pt>
                <c:pt idx="646">
                  <c:v>44930</c:v>
                </c:pt>
                <c:pt idx="647">
                  <c:v>44929</c:v>
                </c:pt>
                <c:pt idx="648">
                  <c:v>44928</c:v>
                </c:pt>
                <c:pt idx="649">
                  <c:v>44925</c:v>
                </c:pt>
                <c:pt idx="650">
                  <c:v>44924</c:v>
                </c:pt>
                <c:pt idx="651">
                  <c:v>44923</c:v>
                </c:pt>
                <c:pt idx="652">
                  <c:v>44922</c:v>
                </c:pt>
                <c:pt idx="653">
                  <c:v>44918</c:v>
                </c:pt>
                <c:pt idx="654">
                  <c:v>44917</c:v>
                </c:pt>
                <c:pt idx="655">
                  <c:v>44916</c:v>
                </c:pt>
                <c:pt idx="656">
                  <c:v>44915</c:v>
                </c:pt>
                <c:pt idx="657">
                  <c:v>44914</c:v>
                </c:pt>
                <c:pt idx="658">
                  <c:v>44911</c:v>
                </c:pt>
                <c:pt idx="659">
                  <c:v>44910</c:v>
                </c:pt>
                <c:pt idx="660">
                  <c:v>44909</c:v>
                </c:pt>
                <c:pt idx="661">
                  <c:v>44908</c:v>
                </c:pt>
                <c:pt idx="662">
                  <c:v>44907</c:v>
                </c:pt>
                <c:pt idx="663">
                  <c:v>44904</c:v>
                </c:pt>
                <c:pt idx="664">
                  <c:v>44903</c:v>
                </c:pt>
                <c:pt idx="665">
                  <c:v>44902</c:v>
                </c:pt>
                <c:pt idx="666">
                  <c:v>44901</c:v>
                </c:pt>
                <c:pt idx="667">
                  <c:v>44900</c:v>
                </c:pt>
                <c:pt idx="668">
                  <c:v>44897</c:v>
                </c:pt>
                <c:pt idx="669">
                  <c:v>44896</c:v>
                </c:pt>
                <c:pt idx="670">
                  <c:v>44895</c:v>
                </c:pt>
                <c:pt idx="671">
                  <c:v>44894</c:v>
                </c:pt>
                <c:pt idx="672">
                  <c:v>44893</c:v>
                </c:pt>
              </c:numCache>
            </c:numRef>
          </c:cat>
          <c:val>
            <c:numRef>
              <c:f>US_Corp!$AN$7:$AN$679</c:f>
              <c:numCache>
                <c:formatCode>General</c:formatCode>
                <c:ptCount val="673"/>
                <c:pt idx="0">
                  <c:v>54.738</c:v>
                </c:pt>
                <c:pt idx="1">
                  <c:v>56.189</c:v>
                </c:pt>
                <c:pt idx="2">
                  <c:v>56.674999999999997</c:v>
                </c:pt>
                <c:pt idx="3">
                  <c:v>56.259</c:v>
                </c:pt>
                <c:pt idx="4">
                  <c:v>59.737000000000002</c:v>
                </c:pt>
                <c:pt idx="5">
                  <c:v>59.220999999999997</c:v>
                </c:pt>
                <c:pt idx="6">
                  <c:v>61.121000000000002</c:v>
                </c:pt>
                <c:pt idx="7">
                  <c:v>58.539000000000001</c:v>
                </c:pt>
                <c:pt idx="8">
                  <c:v>57.55</c:v>
                </c:pt>
                <c:pt idx="9">
                  <c:v>55.988</c:v>
                </c:pt>
                <c:pt idx="10">
                  <c:v>57.677999999999997</c:v>
                </c:pt>
                <c:pt idx="11">
                  <c:v>56.168999999999997</c:v>
                </c:pt>
                <c:pt idx="12">
                  <c:v>54.654000000000003</c:v>
                </c:pt>
                <c:pt idx="13">
                  <c:v>55.36</c:v>
                </c:pt>
                <c:pt idx="14">
                  <c:v>55.548000000000002</c:v>
                </c:pt>
                <c:pt idx="15">
                  <c:v>55.566000000000003</c:v>
                </c:pt>
                <c:pt idx="16">
                  <c:v>56.360999999999997</c:v>
                </c:pt>
                <c:pt idx="17">
                  <c:v>56.555</c:v>
                </c:pt>
                <c:pt idx="18">
                  <c:v>56.899000000000001</c:v>
                </c:pt>
                <c:pt idx="19">
                  <c:v>57.789000000000001</c:v>
                </c:pt>
                <c:pt idx="20">
                  <c:v>57.83</c:v>
                </c:pt>
                <c:pt idx="21">
                  <c:v>57.491999999999997</c:v>
                </c:pt>
                <c:pt idx="22">
                  <c:v>57.671999999999997</c:v>
                </c:pt>
                <c:pt idx="23">
                  <c:v>57.746000000000002</c:v>
                </c:pt>
                <c:pt idx="24">
                  <c:v>60.865000000000002</c:v>
                </c:pt>
                <c:pt idx="25">
                  <c:v>60.865000000000002</c:v>
                </c:pt>
                <c:pt idx="26">
                  <c:v>58.222000000000001</c:v>
                </c:pt>
                <c:pt idx="27">
                  <c:v>56.957000000000001</c:v>
                </c:pt>
                <c:pt idx="28">
                  <c:v>56.539000000000001</c:v>
                </c:pt>
                <c:pt idx="29">
                  <c:v>57.256</c:v>
                </c:pt>
                <c:pt idx="30">
                  <c:v>57.219000000000001</c:v>
                </c:pt>
                <c:pt idx="31">
                  <c:v>56.948</c:v>
                </c:pt>
                <c:pt idx="32">
                  <c:v>56.786000000000001</c:v>
                </c:pt>
                <c:pt idx="33">
                  <c:v>55.661999999999999</c:v>
                </c:pt>
                <c:pt idx="34">
                  <c:v>58.024000000000001</c:v>
                </c:pt>
                <c:pt idx="35">
                  <c:v>61.533999999999999</c:v>
                </c:pt>
                <c:pt idx="36">
                  <c:v>61.85</c:v>
                </c:pt>
                <c:pt idx="37">
                  <c:v>63.997999999999998</c:v>
                </c:pt>
                <c:pt idx="38">
                  <c:v>64.055999999999997</c:v>
                </c:pt>
                <c:pt idx="39">
                  <c:v>64.75</c:v>
                </c:pt>
                <c:pt idx="40">
                  <c:v>64.75</c:v>
                </c:pt>
                <c:pt idx="41">
                  <c:v>66.506</c:v>
                </c:pt>
                <c:pt idx="42">
                  <c:v>68.113</c:v>
                </c:pt>
                <c:pt idx="43">
                  <c:v>66.700999999999993</c:v>
                </c:pt>
                <c:pt idx="44">
                  <c:v>66.143000000000001</c:v>
                </c:pt>
                <c:pt idx="45">
                  <c:v>66.055000000000007</c:v>
                </c:pt>
                <c:pt idx="46">
                  <c:v>67.081999999999994</c:v>
                </c:pt>
                <c:pt idx="47">
                  <c:v>68.322999999999993</c:v>
                </c:pt>
                <c:pt idx="48">
                  <c:v>71.622</c:v>
                </c:pt>
                <c:pt idx="49">
                  <c:v>71.679000000000002</c:v>
                </c:pt>
                <c:pt idx="50">
                  <c:v>71.679000000000002</c:v>
                </c:pt>
                <c:pt idx="51">
                  <c:v>71.679000000000002</c:v>
                </c:pt>
                <c:pt idx="52">
                  <c:v>71.661000000000001</c:v>
                </c:pt>
                <c:pt idx="53">
                  <c:v>71.634</c:v>
                </c:pt>
                <c:pt idx="54">
                  <c:v>73.548000000000002</c:v>
                </c:pt>
                <c:pt idx="55">
                  <c:v>77.460999999999999</c:v>
                </c:pt>
                <c:pt idx="56">
                  <c:v>76.893000000000001</c:v>
                </c:pt>
                <c:pt idx="57">
                  <c:v>85.19</c:v>
                </c:pt>
                <c:pt idx="58">
                  <c:v>77.233999999999995</c:v>
                </c:pt>
                <c:pt idx="59">
                  <c:v>80.058000000000007</c:v>
                </c:pt>
                <c:pt idx="60">
                  <c:v>77.376999999999995</c:v>
                </c:pt>
                <c:pt idx="61">
                  <c:v>68.828999999999994</c:v>
                </c:pt>
                <c:pt idx="62">
                  <c:v>63.595999999999997</c:v>
                </c:pt>
                <c:pt idx="63">
                  <c:v>63.27</c:v>
                </c:pt>
                <c:pt idx="64">
                  <c:v>63.807000000000002</c:v>
                </c:pt>
                <c:pt idx="65">
                  <c:v>62.301000000000002</c:v>
                </c:pt>
                <c:pt idx="66">
                  <c:v>60.853999999999999</c:v>
                </c:pt>
                <c:pt idx="67">
                  <c:v>58.746000000000002</c:v>
                </c:pt>
                <c:pt idx="68">
                  <c:v>57.569000000000003</c:v>
                </c:pt>
                <c:pt idx="69">
                  <c:v>58.386000000000003</c:v>
                </c:pt>
                <c:pt idx="70">
                  <c:v>60.183999999999997</c:v>
                </c:pt>
                <c:pt idx="71">
                  <c:v>58.758000000000003</c:v>
                </c:pt>
                <c:pt idx="72">
                  <c:v>54.99</c:v>
                </c:pt>
                <c:pt idx="73">
                  <c:v>55.838000000000001</c:v>
                </c:pt>
                <c:pt idx="74">
                  <c:v>56.235999999999997</c:v>
                </c:pt>
                <c:pt idx="75">
                  <c:v>57.198</c:v>
                </c:pt>
                <c:pt idx="76">
                  <c:v>58.87</c:v>
                </c:pt>
                <c:pt idx="77">
                  <c:v>56.308</c:v>
                </c:pt>
                <c:pt idx="78">
                  <c:v>57.348999999999997</c:v>
                </c:pt>
                <c:pt idx="79">
                  <c:v>56.188000000000002</c:v>
                </c:pt>
                <c:pt idx="80">
                  <c:v>54.92</c:v>
                </c:pt>
                <c:pt idx="81">
                  <c:v>54.156999999999996</c:v>
                </c:pt>
                <c:pt idx="82">
                  <c:v>53.878</c:v>
                </c:pt>
                <c:pt idx="83">
                  <c:v>55.05</c:v>
                </c:pt>
                <c:pt idx="84">
                  <c:v>53.118000000000002</c:v>
                </c:pt>
                <c:pt idx="85">
                  <c:v>53.771999999999998</c:v>
                </c:pt>
                <c:pt idx="86">
                  <c:v>53.097000000000001</c:v>
                </c:pt>
                <c:pt idx="87">
                  <c:v>51.857999999999997</c:v>
                </c:pt>
                <c:pt idx="88">
                  <c:v>53.185000000000002</c:v>
                </c:pt>
                <c:pt idx="89">
                  <c:v>52.750999999999998</c:v>
                </c:pt>
                <c:pt idx="90">
                  <c:v>52.316000000000003</c:v>
                </c:pt>
                <c:pt idx="91">
                  <c:v>52.237000000000002</c:v>
                </c:pt>
                <c:pt idx="92">
                  <c:v>51.744999999999997</c:v>
                </c:pt>
                <c:pt idx="93">
                  <c:v>50.83</c:v>
                </c:pt>
                <c:pt idx="94">
                  <c:v>51.231000000000002</c:v>
                </c:pt>
                <c:pt idx="95">
                  <c:v>51.194000000000003</c:v>
                </c:pt>
                <c:pt idx="96">
                  <c:v>51.534999999999997</c:v>
                </c:pt>
                <c:pt idx="97">
                  <c:v>52.755000000000003</c:v>
                </c:pt>
                <c:pt idx="98">
                  <c:v>53.142000000000003</c:v>
                </c:pt>
                <c:pt idx="99">
                  <c:v>53.174999999999997</c:v>
                </c:pt>
                <c:pt idx="100">
                  <c:v>53.805999999999997</c:v>
                </c:pt>
                <c:pt idx="101">
                  <c:v>52.73</c:v>
                </c:pt>
                <c:pt idx="102">
                  <c:v>53.597999999999999</c:v>
                </c:pt>
                <c:pt idx="103">
                  <c:v>53.936</c:v>
                </c:pt>
                <c:pt idx="104">
                  <c:v>54.57</c:v>
                </c:pt>
                <c:pt idx="105">
                  <c:v>53.06</c:v>
                </c:pt>
                <c:pt idx="106">
                  <c:v>53.073999999999998</c:v>
                </c:pt>
                <c:pt idx="107">
                  <c:v>53.701999999999998</c:v>
                </c:pt>
                <c:pt idx="108">
                  <c:v>53.84</c:v>
                </c:pt>
                <c:pt idx="109">
                  <c:v>54.395000000000003</c:v>
                </c:pt>
                <c:pt idx="110">
                  <c:v>53.220999999999997</c:v>
                </c:pt>
                <c:pt idx="111">
                  <c:v>53.469000000000001</c:v>
                </c:pt>
                <c:pt idx="112">
                  <c:v>53.448</c:v>
                </c:pt>
                <c:pt idx="113">
                  <c:v>54.127000000000002</c:v>
                </c:pt>
                <c:pt idx="114">
                  <c:v>54.363</c:v>
                </c:pt>
                <c:pt idx="115">
                  <c:v>54.594000000000001</c:v>
                </c:pt>
                <c:pt idx="116">
                  <c:v>55.468000000000004</c:v>
                </c:pt>
                <c:pt idx="117">
                  <c:v>56.006</c:v>
                </c:pt>
                <c:pt idx="118">
                  <c:v>58.463000000000001</c:v>
                </c:pt>
                <c:pt idx="119">
                  <c:v>59.164000000000001</c:v>
                </c:pt>
                <c:pt idx="120">
                  <c:v>58.386000000000003</c:v>
                </c:pt>
                <c:pt idx="121">
                  <c:v>57.304000000000002</c:v>
                </c:pt>
                <c:pt idx="122">
                  <c:v>57.445999999999998</c:v>
                </c:pt>
                <c:pt idx="123">
                  <c:v>55.591000000000001</c:v>
                </c:pt>
                <c:pt idx="124">
                  <c:v>55.026000000000003</c:v>
                </c:pt>
                <c:pt idx="125">
                  <c:v>56.673999999999999</c:v>
                </c:pt>
                <c:pt idx="126">
                  <c:v>56.265000000000001</c:v>
                </c:pt>
                <c:pt idx="127">
                  <c:v>57.552999999999997</c:v>
                </c:pt>
                <c:pt idx="128">
                  <c:v>57.552999999999997</c:v>
                </c:pt>
                <c:pt idx="129">
                  <c:v>57.683</c:v>
                </c:pt>
                <c:pt idx="130">
                  <c:v>56.396999999999998</c:v>
                </c:pt>
                <c:pt idx="131">
                  <c:v>56.537999999999997</c:v>
                </c:pt>
                <c:pt idx="132">
                  <c:v>56.537999999999997</c:v>
                </c:pt>
                <c:pt idx="133">
                  <c:v>56.537999999999997</c:v>
                </c:pt>
                <c:pt idx="134">
                  <c:v>57.018000000000001</c:v>
                </c:pt>
                <c:pt idx="135">
                  <c:v>56.518000000000001</c:v>
                </c:pt>
                <c:pt idx="136">
                  <c:v>56.595999999999997</c:v>
                </c:pt>
                <c:pt idx="137">
                  <c:v>54.107999999999997</c:v>
                </c:pt>
                <c:pt idx="138">
                  <c:v>54.085999999999999</c:v>
                </c:pt>
                <c:pt idx="139">
                  <c:v>53.737000000000002</c:v>
                </c:pt>
                <c:pt idx="140">
                  <c:v>54.189</c:v>
                </c:pt>
                <c:pt idx="141">
                  <c:v>53.386000000000003</c:v>
                </c:pt>
                <c:pt idx="142">
                  <c:v>53.08</c:v>
                </c:pt>
                <c:pt idx="143">
                  <c:v>53.545000000000002</c:v>
                </c:pt>
                <c:pt idx="144">
                  <c:v>53.137</c:v>
                </c:pt>
                <c:pt idx="145">
                  <c:v>52.993000000000002</c:v>
                </c:pt>
                <c:pt idx="146">
                  <c:v>53.78</c:v>
                </c:pt>
                <c:pt idx="147">
                  <c:v>55.243000000000002</c:v>
                </c:pt>
                <c:pt idx="148">
                  <c:v>56.374000000000002</c:v>
                </c:pt>
                <c:pt idx="149">
                  <c:v>56.378999999999998</c:v>
                </c:pt>
                <c:pt idx="150">
                  <c:v>55.954000000000001</c:v>
                </c:pt>
                <c:pt idx="151">
                  <c:v>57.329000000000001</c:v>
                </c:pt>
                <c:pt idx="152">
                  <c:v>57.722000000000001</c:v>
                </c:pt>
                <c:pt idx="153">
                  <c:v>58.009</c:v>
                </c:pt>
                <c:pt idx="154">
                  <c:v>57.295999999999999</c:v>
                </c:pt>
                <c:pt idx="155">
                  <c:v>57.552999999999997</c:v>
                </c:pt>
                <c:pt idx="156">
                  <c:v>56.814999999999998</c:v>
                </c:pt>
                <c:pt idx="157">
                  <c:v>56.587000000000003</c:v>
                </c:pt>
                <c:pt idx="158">
                  <c:v>55.862000000000002</c:v>
                </c:pt>
                <c:pt idx="159">
                  <c:v>55.593000000000004</c:v>
                </c:pt>
                <c:pt idx="160">
                  <c:v>56.05</c:v>
                </c:pt>
                <c:pt idx="161">
                  <c:v>54.776000000000003</c:v>
                </c:pt>
                <c:pt idx="162">
                  <c:v>54.616</c:v>
                </c:pt>
                <c:pt idx="163">
                  <c:v>55</c:v>
                </c:pt>
                <c:pt idx="164">
                  <c:v>53.776000000000003</c:v>
                </c:pt>
                <c:pt idx="165">
                  <c:v>54.805</c:v>
                </c:pt>
                <c:pt idx="166">
                  <c:v>54.908999999999999</c:v>
                </c:pt>
                <c:pt idx="167">
                  <c:v>56.573999999999998</c:v>
                </c:pt>
                <c:pt idx="168">
                  <c:v>57.994999999999997</c:v>
                </c:pt>
                <c:pt idx="169">
                  <c:v>58.575000000000003</c:v>
                </c:pt>
                <c:pt idx="170">
                  <c:v>58.207000000000001</c:v>
                </c:pt>
                <c:pt idx="171">
                  <c:v>58.567999999999998</c:v>
                </c:pt>
                <c:pt idx="172">
                  <c:v>57.417999999999999</c:v>
                </c:pt>
                <c:pt idx="173">
                  <c:v>56.808</c:v>
                </c:pt>
                <c:pt idx="174">
                  <c:v>56.426000000000002</c:v>
                </c:pt>
                <c:pt idx="175">
                  <c:v>56.793999999999997</c:v>
                </c:pt>
                <c:pt idx="176">
                  <c:v>57.313000000000002</c:v>
                </c:pt>
                <c:pt idx="177">
                  <c:v>57.968000000000004</c:v>
                </c:pt>
                <c:pt idx="178">
                  <c:v>57.22</c:v>
                </c:pt>
                <c:pt idx="179">
                  <c:v>56.6</c:v>
                </c:pt>
                <c:pt idx="180">
                  <c:v>55.268999999999998</c:v>
                </c:pt>
                <c:pt idx="181">
                  <c:v>55.500999999999998</c:v>
                </c:pt>
                <c:pt idx="182">
                  <c:v>56.311</c:v>
                </c:pt>
                <c:pt idx="183">
                  <c:v>56.14</c:v>
                </c:pt>
                <c:pt idx="184">
                  <c:v>55.981999999999999</c:v>
                </c:pt>
                <c:pt idx="185">
                  <c:v>56.718000000000004</c:v>
                </c:pt>
                <c:pt idx="186">
                  <c:v>57.154000000000003</c:v>
                </c:pt>
                <c:pt idx="187">
                  <c:v>57.545000000000002</c:v>
                </c:pt>
                <c:pt idx="188">
                  <c:v>58.405000000000001</c:v>
                </c:pt>
                <c:pt idx="189">
                  <c:v>58.161999999999999</c:v>
                </c:pt>
                <c:pt idx="190">
                  <c:v>58.58</c:v>
                </c:pt>
                <c:pt idx="191">
                  <c:v>59.923999999999999</c:v>
                </c:pt>
                <c:pt idx="192">
                  <c:v>59.622</c:v>
                </c:pt>
                <c:pt idx="193">
                  <c:v>59.820999999999998</c:v>
                </c:pt>
                <c:pt idx="194">
                  <c:v>58.878999999999998</c:v>
                </c:pt>
                <c:pt idx="195">
                  <c:v>57.277999999999999</c:v>
                </c:pt>
                <c:pt idx="196">
                  <c:v>57.637</c:v>
                </c:pt>
                <c:pt idx="197">
                  <c:v>58.966999999999999</c:v>
                </c:pt>
                <c:pt idx="198">
                  <c:v>58.932000000000002</c:v>
                </c:pt>
                <c:pt idx="199">
                  <c:v>58.923000000000002</c:v>
                </c:pt>
                <c:pt idx="200">
                  <c:v>58.289000000000001</c:v>
                </c:pt>
                <c:pt idx="201">
                  <c:v>50.91</c:v>
                </c:pt>
                <c:pt idx="202">
                  <c:v>53.180999999999997</c:v>
                </c:pt>
                <c:pt idx="203">
                  <c:v>52.664000000000001</c:v>
                </c:pt>
                <c:pt idx="204">
                  <c:v>53.628999999999998</c:v>
                </c:pt>
                <c:pt idx="205">
                  <c:v>53.598999999999997</c:v>
                </c:pt>
                <c:pt idx="206">
                  <c:v>55.466000000000001</c:v>
                </c:pt>
                <c:pt idx="207">
                  <c:v>58.215000000000003</c:v>
                </c:pt>
                <c:pt idx="208">
                  <c:v>56.805</c:v>
                </c:pt>
                <c:pt idx="209">
                  <c:v>55.493000000000002</c:v>
                </c:pt>
                <c:pt idx="210">
                  <c:v>56.07</c:v>
                </c:pt>
                <c:pt idx="211">
                  <c:v>55.195999999999998</c:v>
                </c:pt>
                <c:pt idx="212">
                  <c:v>54.454000000000001</c:v>
                </c:pt>
                <c:pt idx="213">
                  <c:v>54.360999999999997</c:v>
                </c:pt>
                <c:pt idx="214">
                  <c:v>52.537999999999997</c:v>
                </c:pt>
                <c:pt idx="215">
                  <c:v>52.482999999999997</c:v>
                </c:pt>
                <c:pt idx="216">
                  <c:v>51.930999999999997</c:v>
                </c:pt>
                <c:pt idx="217">
                  <c:v>52.131999999999998</c:v>
                </c:pt>
                <c:pt idx="218">
                  <c:v>51.707999999999998</c:v>
                </c:pt>
                <c:pt idx="219">
                  <c:v>52.043999999999997</c:v>
                </c:pt>
                <c:pt idx="220">
                  <c:v>52.043999999999997</c:v>
                </c:pt>
                <c:pt idx="221">
                  <c:v>53.362000000000002</c:v>
                </c:pt>
                <c:pt idx="222">
                  <c:v>53.392000000000003</c:v>
                </c:pt>
                <c:pt idx="223">
                  <c:v>53.988999999999997</c:v>
                </c:pt>
                <c:pt idx="224">
                  <c:v>53.091000000000001</c:v>
                </c:pt>
                <c:pt idx="225">
                  <c:v>54.061999999999998</c:v>
                </c:pt>
                <c:pt idx="226">
                  <c:v>55.542000000000002</c:v>
                </c:pt>
                <c:pt idx="227">
                  <c:v>59.216999999999999</c:v>
                </c:pt>
                <c:pt idx="228">
                  <c:v>61.585999999999999</c:v>
                </c:pt>
                <c:pt idx="229">
                  <c:v>61.298000000000002</c:v>
                </c:pt>
                <c:pt idx="230">
                  <c:v>61.9</c:v>
                </c:pt>
                <c:pt idx="231">
                  <c:v>61.621000000000002</c:v>
                </c:pt>
                <c:pt idx="232">
                  <c:v>61.915999999999997</c:v>
                </c:pt>
                <c:pt idx="233">
                  <c:v>65.352000000000004</c:v>
                </c:pt>
                <c:pt idx="234">
                  <c:v>65.176000000000002</c:v>
                </c:pt>
                <c:pt idx="235">
                  <c:v>63.543999999999997</c:v>
                </c:pt>
                <c:pt idx="236">
                  <c:v>58.524999999999999</c:v>
                </c:pt>
                <c:pt idx="237">
                  <c:v>54.67</c:v>
                </c:pt>
                <c:pt idx="238">
                  <c:v>55.436</c:v>
                </c:pt>
                <c:pt idx="239">
                  <c:v>55.002000000000002</c:v>
                </c:pt>
                <c:pt idx="240">
                  <c:v>54.415999999999997</c:v>
                </c:pt>
                <c:pt idx="241">
                  <c:v>55.098999999999997</c:v>
                </c:pt>
                <c:pt idx="242">
                  <c:v>54.598999999999997</c:v>
                </c:pt>
                <c:pt idx="243">
                  <c:v>53.350999999999999</c:v>
                </c:pt>
                <c:pt idx="244">
                  <c:v>52.866999999999997</c:v>
                </c:pt>
                <c:pt idx="245">
                  <c:v>54.372</c:v>
                </c:pt>
                <c:pt idx="246">
                  <c:v>53.695999999999998</c:v>
                </c:pt>
                <c:pt idx="247">
                  <c:v>53.109000000000002</c:v>
                </c:pt>
                <c:pt idx="248">
                  <c:v>52.216999999999999</c:v>
                </c:pt>
                <c:pt idx="249">
                  <c:v>51.183999999999997</c:v>
                </c:pt>
                <c:pt idx="250">
                  <c:v>51.03</c:v>
                </c:pt>
                <c:pt idx="251">
                  <c:v>52.316000000000003</c:v>
                </c:pt>
                <c:pt idx="252">
                  <c:v>52.649000000000001</c:v>
                </c:pt>
                <c:pt idx="253">
                  <c:v>53.707999999999998</c:v>
                </c:pt>
                <c:pt idx="254">
                  <c:v>52.097000000000001</c:v>
                </c:pt>
                <c:pt idx="255">
                  <c:v>54.128999999999998</c:v>
                </c:pt>
                <c:pt idx="256">
                  <c:v>53.494</c:v>
                </c:pt>
                <c:pt idx="257">
                  <c:v>54.375999999999998</c:v>
                </c:pt>
                <c:pt idx="258">
                  <c:v>57.232999999999997</c:v>
                </c:pt>
                <c:pt idx="259">
                  <c:v>57.905999999999999</c:v>
                </c:pt>
                <c:pt idx="260">
                  <c:v>61.121000000000002</c:v>
                </c:pt>
                <c:pt idx="261">
                  <c:v>62.35</c:v>
                </c:pt>
                <c:pt idx="262">
                  <c:v>62.149000000000001</c:v>
                </c:pt>
                <c:pt idx="263">
                  <c:v>61.08</c:v>
                </c:pt>
                <c:pt idx="264">
                  <c:v>60.220999999999997</c:v>
                </c:pt>
                <c:pt idx="265">
                  <c:v>62.32</c:v>
                </c:pt>
                <c:pt idx="266">
                  <c:v>61.042000000000002</c:v>
                </c:pt>
                <c:pt idx="267">
                  <c:v>62.116</c:v>
                </c:pt>
                <c:pt idx="268">
                  <c:v>60.780999999999999</c:v>
                </c:pt>
                <c:pt idx="269">
                  <c:v>62.984000000000002</c:v>
                </c:pt>
                <c:pt idx="270">
                  <c:v>63.835000000000001</c:v>
                </c:pt>
                <c:pt idx="271">
                  <c:v>56.537999999999997</c:v>
                </c:pt>
                <c:pt idx="272">
                  <c:v>53.173000000000002</c:v>
                </c:pt>
                <c:pt idx="273">
                  <c:v>55.173999999999999</c:v>
                </c:pt>
                <c:pt idx="274">
                  <c:v>52.832000000000001</c:v>
                </c:pt>
                <c:pt idx="275">
                  <c:v>51.375</c:v>
                </c:pt>
                <c:pt idx="276">
                  <c:v>51.887</c:v>
                </c:pt>
                <c:pt idx="277">
                  <c:v>51.747999999999998</c:v>
                </c:pt>
                <c:pt idx="278">
                  <c:v>52.511000000000003</c:v>
                </c:pt>
                <c:pt idx="279">
                  <c:v>51.442999999999998</c:v>
                </c:pt>
                <c:pt idx="280">
                  <c:v>52.54</c:v>
                </c:pt>
                <c:pt idx="281">
                  <c:v>52.183999999999997</c:v>
                </c:pt>
                <c:pt idx="282">
                  <c:v>52.718000000000004</c:v>
                </c:pt>
                <c:pt idx="283">
                  <c:v>51.151000000000003</c:v>
                </c:pt>
                <c:pt idx="284">
                  <c:v>51.07</c:v>
                </c:pt>
                <c:pt idx="285">
                  <c:v>51.07</c:v>
                </c:pt>
                <c:pt idx="286">
                  <c:v>51.674999999999997</c:v>
                </c:pt>
                <c:pt idx="287">
                  <c:v>51.082000000000001</c:v>
                </c:pt>
                <c:pt idx="288">
                  <c:v>50.749000000000002</c:v>
                </c:pt>
                <c:pt idx="289">
                  <c:v>50.393999999999998</c:v>
                </c:pt>
                <c:pt idx="290">
                  <c:v>51.048999999999999</c:v>
                </c:pt>
                <c:pt idx="291">
                  <c:v>50.984000000000002</c:v>
                </c:pt>
                <c:pt idx="292">
                  <c:v>51.026000000000003</c:v>
                </c:pt>
                <c:pt idx="293">
                  <c:v>52.747</c:v>
                </c:pt>
                <c:pt idx="294">
                  <c:v>52.512</c:v>
                </c:pt>
                <c:pt idx="295">
                  <c:v>52.654000000000003</c:v>
                </c:pt>
                <c:pt idx="296">
                  <c:v>52.454000000000001</c:v>
                </c:pt>
                <c:pt idx="297">
                  <c:v>52.478999999999999</c:v>
                </c:pt>
                <c:pt idx="298">
                  <c:v>52.179000000000002</c:v>
                </c:pt>
                <c:pt idx="299">
                  <c:v>53.4</c:v>
                </c:pt>
                <c:pt idx="300">
                  <c:v>53.4</c:v>
                </c:pt>
                <c:pt idx="301">
                  <c:v>55.225999999999999</c:v>
                </c:pt>
                <c:pt idx="302">
                  <c:v>56.814999999999998</c:v>
                </c:pt>
                <c:pt idx="303">
                  <c:v>55.901000000000003</c:v>
                </c:pt>
                <c:pt idx="304">
                  <c:v>54.758000000000003</c:v>
                </c:pt>
                <c:pt idx="305">
                  <c:v>55.398000000000003</c:v>
                </c:pt>
                <c:pt idx="306">
                  <c:v>58.014000000000003</c:v>
                </c:pt>
                <c:pt idx="307">
                  <c:v>57.03</c:v>
                </c:pt>
                <c:pt idx="308">
                  <c:v>55.499000000000002</c:v>
                </c:pt>
                <c:pt idx="309">
                  <c:v>58.453000000000003</c:v>
                </c:pt>
                <c:pt idx="310">
                  <c:v>60.276000000000003</c:v>
                </c:pt>
                <c:pt idx="311">
                  <c:v>59.985999999999997</c:v>
                </c:pt>
                <c:pt idx="312">
                  <c:v>61.652999999999999</c:v>
                </c:pt>
                <c:pt idx="313">
                  <c:v>62.055999999999997</c:v>
                </c:pt>
                <c:pt idx="314">
                  <c:v>60.396000000000001</c:v>
                </c:pt>
                <c:pt idx="315">
                  <c:v>58.741</c:v>
                </c:pt>
                <c:pt idx="316">
                  <c:v>56.652999999999999</c:v>
                </c:pt>
                <c:pt idx="317">
                  <c:v>55.03</c:v>
                </c:pt>
                <c:pt idx="318">
                  <c:v>54.484000000000002</c:v>
                </c:pt>
                <c:pt idx="319">
                  <c:v>54.058</c:v>
                </c:pt>
                <c:pt idx="320">
                  <c:v>54.682000000000002</c:v>
                </c:pt>
                <c:pt idx="321">
                  <c:v>53.551000000000002</c:v>
                </c:pt>
                <c:pt idx="322">
                  <c:v>54.844000000000001</c:v>
                </c:pt>
                <c:pt idx="323">
                  <c:v>55.936999999999998</c:v>
                </c:pt>
                <c:pt idx="324">
                  <c:v>54.235999999999997</c:v>
                </c:pt>
                <c:pt idx="325">
                  <c:v>54.235999999999997</c:v>
                </c:pt>
                <c:pt idx="326">
                  <c:v>54.235999999999997</c:v>
                </c:pt>
                <c:pt idx="327">
                  <c:v>54.970999999999997</c:v>
                </c:pt>
                <c:pt idx="328">
                  <c:v>55.16</c:v>
                </c:pt>
                <c:pt idx="329">
                  <c:v>54.881</c:v>
                </c:pt>
                <c:pt idx="330">
                  <c:v>55.515999999999998</c:v>
                </c:pt>
                <c:pt idx="331">
                  <c:v>53.353000000000002</c:v>
                </c:pt>
                <c:pt idx="332">
                  <c:v>55.521000000000001</c:v>
                </c:pt>
                <c:pt idx="333">
                  <c:v>52.265999999999998</c:v>
                </c:pt>
                <c:pt idx="334">
                  <c:v>52.61</c:v>
                </c:pt>
                <c:pt idx="335">
                  <c:v>53.201000000000001</c:v>
                </c:pt>
                <c:pt idx="336">
                  <c:v>52.003999999999998</c:v>
                </c:pt>
                <c:pt idx="337">
                  <c:v>50.761000000000003</c:v>
                </c:pt>
                <c:pt idx="338">
                  <c:v>51.734999999999999</c:v>
                </c:pt>
                <c:pt idx="339">
                  <c:v>52.640999999999998</c:v>
                </c:pt>
                <c:pt idx="340">
                  <c:v>51.918999999999997</c:v>
                </c:pt>
                <c:pt idx="341">
                  <c:v>52.701000000000001</c:v>
                </c:pt>
                <c:pt idx="342">
                  <c:v>53.552</c:v>
                </c:pt>
                <c:pt idx="343">
                  <c:v>54.771999999999998</c:v>
                </c:pt>
                <c:pt idx="344">
                  <c:v>53.865000000000002</c:v>
                </c:pt>
                <c:pt idx="345">
                  <c:v>54.887999999999998</c:v>
                </c:pt>
                <c:pt idx="346">
                  <c:v>55.189</c:v>
                </c:pt>
                <c:pt idx="347">
                  <c:v>55.654000000000003</c:v>
                </c:pt>
                <c:pt idx="348">
                  <c:v>55.601999999999997</c:v>
                </c:pt>
                <c:pt idx="349">
                  <c:v>55.103000000000002</c:v>
                </c:pt>
                <c:pt idx="350">
                  <c:v>53.991</c:v>
                </c:pt>
                <c:pt idx="351">
                  <c:v>54.265000000000001</c:v>
                </c:pt>
                <c:pt idx="352">
                  <c:v>56.161999999999999</c:v>
                </c:pt>
                <c:pt idx="353">
                  <c:v>56.734999999999999</c:v>
                </c:pt>
                <c:pt idx="354">
                  <c:v>55.701999999999998</c:v>
                </c:pt>
                <c:pt idx="355">
                  <c:v>55.917999999999999</c:v>
                </c:pt>
                <c:pt idx="356">
                  <c:v>56.674999999999997</c:v>
                </c:pt>
                <c:pt idx="357">
                  <c:v>57.557000000000002</c:v>
                </c:pt>
                <c:pt idx="358">
                  <c:v>58.265999999999998</c:v>
                </c:pt>
                <c:pt idx="359">
                  <c:v>57.335000000000001</c:v>
                </c:pt>
                <c:pt idx="360">
                  <c:v>58.81</c:v>
                </c:pt>
                <c:pt idx="361">
                  <c:v>59.813000000000002</c:v>
                </c:pt>
                <c:pt idx="362">
                  <c:v>60.231999999999999</c:v>
                </c:pt>
                <c:pt idx="363">
                  <c:v>59.148000000000003</c:v>
                </c:pt>
                <c:pt idx="364">
                  <c:v>59.493000000000002</c:v>
                </c:pt>
                <c:pt idx="365">
                  <c:v>58.953000000000003</c:v>
                </c:pt>
                <c:pt idx="366">
                  <c:v>61</c:v>
                </c:pt>
                <c:pt idx="367">
                  <c:v>60.195</c:v>
                </c:pt>
                <c:pt idx="368">
                  <c:v>58.3</c:v>
                </c:pt>
                <c:pt idx="369">
                  <c:v>58.593000000000004</c:v>
                </c:pt>
                <c:pt idx="370">
                  <c:v>57.639000000000003</c:v>
                </c:pt>
                <c:pt idx="371">
                  <c:v>58.335999999999999</c:v>
                </c:pt>
                <c:pt idx="372">
                  <c:v>59.125999999999998</c:v>
                </c:pt>
                <c:pt idx="373">
                  <c:v>60.744</c:v>
                </c:pt>
                <c:pt idx="374">
                  <c:v>59.110999999999997</c:v>
                </c:pt>
                <c:pt idx="375">
                  <c:v>59.975000000000001</c:v>
                </c:pt>
                <c:pt idx="376">
                  <c:v>60.997999999999998</c:v>
                </c:pt>
                <c:pt idx="377">
                  <c:v>62.421999999999997</c:v>
                </c:pt>
                <c:pt idx="378">
                  <c:v>60.493000000000002</c:v>
                </c:pt>
                <c:pt idx="379">
                  <c:v>60.725000000000001</c:v>
                </c:pt>
                <c:pt idx="380">
                  <c:v>59.625999999999998</c:v>
                </c:pt>
                <c:pt idx="381">
                  <c:v>60.401000000000003</c:v>
                </c:pt>
                <c:pt idx="382">
                  <c:v>59.613999999999997</c:v>
                </c:pt>
                <c:pt idx="383">
                  <c:v>61.954000000000001</c:v>
                </c:pt>
                <c:pt idx="384">
                  <c:v>62.55</c:v>
                </c:pt>
                <c:pt idx="385">
                  <c:v>63.634999999999998</c:v>
                </c:pt>
                <c:pt idx="386">
                  <c:v>63.548999999999999</c:v>
                </c:pt>
                <c:pt idx="387">
                  <c:v>64.802999999999997</c:v>
                </c:pt>
                <c:pt idx="388">
                  <c:v>61.55</c:v>
                </c:pt>
                <c:pt idx="389">
                  <c:v>58.104999999999997</c:v>
                </c:pt>
                <c:pt idx="390">
                  <c:v>58.104999999999997</c:v>
                </c:pt>
                <c:pt idx="391">
                  <c:v>58.94</c:v>
                </c:pt>
                <c:pt idx="392">
                  <c:v>58.679000000000002</c:v>
                </c:pt>
                <c:pt idx="393">
                  <c:v>59.021000000000001</c:v>
                </c:pt>
                <c:pt idx="394">
                  <c:v>59.021000000000001</c:v>
                </c:pt>
                <c:pt idx="395">
                  <c:v>59.021000000000001</c:v>
                </c:pt>
                <c:pt idx="396">
                  <c:v>60.183999999999997</c:v>
                </c:pt>
                <c:pt idx="397">
                  <c:v>60.063000000000002</c:v>
                </c:pt>
                <c:pt idx="398">
                  <c:v>59.28</c:v>
                </c:pt>
                <c:pt idx="399">
                  <c:v>62.207999999999998</c:v>
                </c:pt>
                <c:pt idx="400">
                  <c:v>60.832999999999998</c:v>
                </c:pt>
                <c:pt idx="401">
                  <c:v>59.65</c:v>
                </c:pt>
                <c:pt idx="402">
                  <c:v>64.427999999999997</c:v>
                </c:pt>
                <c:pt idx="403">
                  <c:v>66.543999999999997</c:v>
                </c:pt>
                <c:pt idx="404">
                  <c:v>66.921999999999997</c:v>
                </c:pt>
                <c:pt idx="405">
                  <c:v>66.929000000000002</c:v>
                </c:pt>
                <c:pt idx="406">
                  <c:v>66.992999999999995</c:v>
                </c:pt>
                <c:pt idx="407">
                  <c:v>67.183999999999997</c:v>
                </c:pt>
                <c:pt idx="408">
                  <c:v>67.177999999999997</c:v>
                </c:pt>
                <c:pt idx="409">
                  <c:v>66.906000000000006</c:v>
                </c:pt>
                <c:pt idx="410">
                  <c:v>66.218999999999994</c:v>
                </c:pt>
                <c:pt idx="411">
                  <c:v>67.849999999999994</c:v>
                </c:pt>
                <c:pt idx="412">
                  <c:v>66.739000000000004</c:v>
                </c:pt>
                <c:pt idx="413">
                  <c:v>68.53</c:v>
                </c:pt>
                <c:pt idx="414">
                  <c:v>69.771000000000001</c:v>
                </c:pt>
                <c:pt idx="415">
                  <c:v>68.216999999999999</c:v>
                </c:pt>
                <c:pt idx="416">
                  <c:v>67.771000000000001</c:v>
                </c:pt>
                <c:pt idx="417">
                  <c:v>68.204999999999998</c:v>
                </c:pt>
                <c:pt idx="418">
                  <c:v>69.206000000000003</c:v>
                </c:pt>
                <c:pt idx="419">
                  <c:v>68.519000000000005</c:v>
                </c:pt>
                <c:pt idx="420">
                  <c:v>69.905000000000001</c:v>
                </c:pt>
                <c:pt idx="421">
                  <c:v>71.594999999999999</c:v>
                </c:pt>
                <c:pt idx="422">
                  <c:v>70.908000000000001</c:v>
                </c:pt>
                <c:pt idx="423">
                  <c:v>70.284999999999997</c:v>
                </c:pt>
                <c:pt idx="424">
                  <c:v>74.138000000000005</c:v>
                </c:pt>
                <c:pt idx="425">
                  <c:v>75.677999999999997</c:v>
                </c:pt>
                <c:pt idx="426">
                  <c:v>75.745000000000005</c:v>
                </c:pt>
                <c:pt idx="427">
                  <c:v>75.840999999999994</c:v>
                </c:pt>
                <c:pt idx="428">
                  <c:v>77.596999999999994</c:v>
                </c:pt>
                <c:pt idx="429">
                  <c:v>77.891999999999996</c:v>
                </c:pt>
                <c:pt idx="430">
                  <c:v>77.209000000000003</c:v>
                </c:pt>
                <c:pt idx="431">
                  <c:v>79.14</c:v>
                </c:pt>
                <c:pt idx="432">
                  <c:v>83.406000000000006</c:v>
                </c:pt>
                <c:pt idx="433">
                  <c:v>85.87</c:v>
                </c:pt>
                <c:pt idx="434">
                  <c:v>88.241</c:v>
                </c:pt>
                <c:pt idx="435">
                  <c:v>88.948999999999998</c:v>
                </c:pt>
                <c:pt idx="436">
                  <c:v>89.561000000000007</c:v>
                </c:pt>
                <c:pt idx="437">
                  <c:v>86.807000000000002</c:v>
                </c:pt>
                <c:pt idx="438">
                  <c:v>85.28</c:v>
                </c:pt>
                <c:pt idx="439">
                  <c:v>87.212000000000003</c:v>
                </c:pt>
                <c:pt idx="440">
                  <c:v>89.974999999999994</c:v>
                </c:pt>
                <c:pt idx="441">
                  <c:v>87.236999999999995</c:v>
                </c:pt>
                <c:pt idx="442">
                  <c:v>85.504000000000005</c:v>
                </c:pt>
                <c:pt idx="443">
                  <c:v>83.811999999999998</c:v>
                </c:pt>
                <c:pt idx="444">
                  <c:v>83.915999999999997</c:v>
                </c:pt>
                <c:pt idx="445">
                  <c:v>84.983999999999995</c:v>
                </c:pt>
                <c:pt idx="446">
                  <c:v>81.492999999999995</c:v>
                </c:pt>
                <c:pt idx="447">
                  <c:v>83.025999999999996</c:v>
                </c:pt>
                <c:pt idx="448">
                  <c:v>82.649000000000001</c:v>
                </c:pt>
                <c:pt idx="449">
                  <c:v>87.108999999999995</c:v>
                </c:pt>
                <c:pt idx="450">
                  <c:v>85.808000000000007</c:v>
                </c:pt>
                <c:pt idx="451">
                  <c:v>87.781000000000006</c:v>
                </c:pt>
                <c:pt idx="452">
                  <c:v>85.885999999999996</c:v>
                </c:pt>
                <c:pt idx="453">
                  <c:v>86.028000000000006</c:v>
                </c:pt>
                <c:pt idx="454">
                  <c:v>82.073999999999998</c:v>
                </c:pt>
                <c:pt idx="455">
                  <c:v>79.215000000000003</c:v>
                </c:pt>
                <c:pt idx="456">
                  <c:v>80.334000000000003</c:v>
                </c:pt>
                <c:pt idx="457">
                  <c:v>81.691999999999993</c:v>
                </c:pt>
                <c:pt idx="458">
                  <c:v>80.769000000000005</c:v>
                </c:pt>
                <c:pt idx="459">
                  <c:v>77.994</c:v>
                </c:pt>
                <c:pt idx="460">
                  <c:v>77.489999999999995</c:v>
                </c:pt>
                <c:pt idx="461">
                  <c:v>74.507999999999996</c:v>
                </c:pt>
                <c:pt idx="462">
                  <c:v>69.703999999999994</c:v>
                </c:pt>
                <c:pt idx="463">
                  <c:v>69.581999999999994</c:v>
                </c:pt>
                <c:pt idx="464">
                  <c:v>69.11</c:v>
                </c:pt>
                <c:pt idx="465">
                  <c:v>68.822000000000003</c:v>
                </c:pt>
                <c:pt idx="466">
                  <c:v>70.344999999999999</c:v>
                </c:pt>
                <c:pt idx="467">
                  <c:v>71.506</c:v>
                </c:pt>
                <c:pt idx="468">
                  <c:v>70.2</c:v>
                </c:pt>
                <c:pt idx="469">
                  <c:v>70.92</c:v>
                </c:pt>
                <c:pt idx="470">
                  <c:v>71.97</c:v>
                </c:pt>
                <c:pt idx="471">
                  <c:v>71.822000000000003</c:v>
                </c:pt>
                <c:pt idx="472">
                  <c:v>69.896000000000001</c:v>
                </c:pt>
                <c:pt idx="473">
                  <c:v>69.438000000000002</c:v>
                </c:pt>
                <c:pt idx="474">
                  <c:v>69.936999999999998</c:v>
                </c:pt>
                <c:pt idx="475">
                  <c:v>70.394000000000005</c:v>
                </c:pt>
                <c:pt idx="476">
                  <c:v>69.411000000000001</c:v>
                </c:pt>
                <c:pt idx="477">
                  <c:v>69.888000000000005</c:v>
                </c:pt>
                <c:pt idx="478">
                  <c:v>73.849000000000004</c:v>
                </c:pt>
                <c:pt idx="479">
                  <c:v>73.849000000000004</c:v>
                </c:pt>
                <c:pt idx="480">
                  <c:v>74.536000000000001</c:v>
                </c:pt>
                <c:pt idx="481">
                  <c:v>74.545000000000002</c:v>
                </c:pt>
                <c:pt idx="482">
                  <c:v>76.807000000000002</c:v>
                </c:pt>
                <c:pt idx="483">
                  <c:v>78.378</c:v>
                </c:pt>
                <c:pt idx="484">
                  <c:v>78.126000000000005</c:v>
                </c:pt>
                <c:pt idx="485">
                  <c:v>76.486999999999995</c:v>
                </c:pt>
                <c:pt idx="486">
                  <c:v>74.174999999999997</c:v>
                </c:pt>
                <c:pt idx="487">
                  <c:v>73.253</c:v>
                </c:pt>
                <c:pt idx="488">
                  <c:v>71.88</c:v>
                </c:pt>
                <c:pt idx="489">
                  <c:v>71.561999999999998</c:v>
                </c:pt>
                <c:pt idx="490">
                  <c:v>70.23</c:v>
                </c:pt>
                <c:pt idx="491">
                  <c:v>72.492999999999995</c:v>
                </c:pt>
                <c:pt idx="492">
                  <c:v>73.165000000000006</c:v>
                </c:pt>
                <c:pt idx="493">
                  <c:v>71.2</c:v>
                </c:pt>
                <c:pt idx="494">
                  <c:v>70.17</c:v>
                </c:pt>
                <c:pt idx="495">
                  <c:v>72.028999999999996</c:v>
                </c:pt>
                <c:pt idx="496">
                  <c:v>71.813999999999993</c:v>
                </c:pt>
                <c:pt idx="497">
                  <c:v>69.384</c:v>
                </c:pt>
                <c:pt idx="498">
                  <c:v>67.591999999999999</c:v>
                </c:pt>
                <c:pt idx="499">
                  <c:v>66.441999999999993</c:v>
                </c:pt>
                <c:pt idx="500">
                  <c:v>67.421999999999997</c:v>
                </c:pt>
                <c:pt idx="501">
                  <c:v>69.540000000000006</c:v>
                </c:pt>
                <c:pt idx="502">
                  <c:v>69.760000000000005</c:v>
                </c:pt>
                <c:pt idx="503">
                  <c:v>69.599999999999994</c:v>
                </c:pt>
                <c:pt idx="504">
                  <c:v>68.915999999999997</c:v>
                </c:pt>
                <c:pt idx="505">
                  <c:v>70.463999999999999</c:v>
                </c:pt>
                <c:pt idx="506">
                  <c:v>69.117999999999995</c:v>
                </c:pt>
                <c:pt idx="507">
                  <c:v>69.524000000000001</c:v>
                </c:pt>
                <c:pt idx="508">
                  <c:v>71.539000000000001</c:v>
                </c:pt>
                <c:pt idx="509">
                  <c:v>70.528999999999996</c:v>
                </c:pt>
                <c:pt idx="510">
                  <c:v>69.921000000000006</c:v>
                </c:pt>
                <c:pt idx="511">
                  <c:v>69.225999999999999</c:v>
                </c:pt>
                <c:pt idx="512">
                  <c:v>72.456999999999994</c:v>
                </c:pt>
                <c:pt idx="513">
                  <c:v>75.415999999999997</c:v>
                </c:pt>
                <c:pt idx="514">
                  <c:v>76.744</c:v>
                </c:pt>
                <c:pt idx="515">
                  <c:v>78.322999999999993</c:v>
                </c:pt>
                <c:pt idx="516">
                  <c:v>74.694000000000003</c:v>
                </c:pt>
                <c:pt idx="517">
                  <c:v>73.319999999999993</c:v>
                </c:pt>
                <c:pt idx="518">
                  <c:v>73.289000000000001</c:v>
                </c:pt>
                <c:pt idx="519">
                  <c:v>73.793000000000006</c:v>
                </c:pt>
                <c:pt idx="520">
                  <c:v>76.304000000000002</c:v>
                </c:pt>
                <c:pt idx="521">
                  <c:v>77.275999999999996</c:v>
                </c:pt>
                <c:pt idx="522">
                  <c:v>78.286000000000001</c:v>
                </c:pt>
                <c:pt idx="523">
                  <c:v>79.444000000000003</c:v>
                </c:pt>
                <c:pt idx="524">
                  <c:v>78.707999999999998</c:v>
                </c:pt>
                <c:pt idx="525">
                  <c:v>77.338999999999999</c:v>
                </c:pt>
                <c:pt idx="526">
                  <c:v>77.254000000000005</c:v>
                </c:pt>
                <c:pt idx="527">
                  <c:v>76.316999999999993</c:v>
                </c:pt>
                <c:pt idx="528">
                  <c:v>76.125</c:v>
                </c:pt>
                <c:pt idx="529">
                  <c:v>75.337000000000003</c:v>
                </c:pt>
                <c:pt idx="530">
                  <c:v>77.614000000000004</c:v>
                </c:pt>
                <c:pt idx="531">
                  <c:v>76.930999999999997</c:v>
                </c:pt>
                <c:pt idx="532">
                  <c:v>76.760999999999996</c:v>
                </c:pt>
                <c:pt idx="533">
                  <c:v>77.584999999999994</c:v>
                </c:pt>
                <c:pt idx="534">
                  <c:v>76.921999999999997</c:v>
                </c:pt>
                <c:pt idx="535">
                  <c:v>76.906000000000006</c:v>
                </c:pt>
                <c:pt idx="536">
                  <c:v>77.090999999999994</c:v>
                </c:pt>
                <c:pt idx="537">
                  <c:v>76.753</c:v>
                </c:pt>
                <c:pt idx="538">
                  <c:v>77.756</c:v>
                </c:pt>
                <c:pt idx="539">
                  <c:v>77.057000000000002</c:v>
                </c:pt>
                <c:pt idx="540">
                  <c:v>79.741</c:v>
                </c:pt>
                <c:pt idx="541">
                  <c:v>82.100999999999999</c:v>
                </c:pt>
                <c:pt idx="542">
                  <c:v>80.471000000000004</c:v>
                </c:pt>
                <c:pt idx="543">
                  <c:v>80.366</c:v>
                </c:pt>
                <c:pt idx="544">
                  <c:v>80.366</c:v>
                </c:pt>
                <c:pt idx="545">
                  <c:v>82.981999999999999</c:v>
                </c:pt>
                <c:pt idx="546">
                  <c:v>84.691000000000003</c:v>
                </c:pt>
                <c:pt idx="547">
                  <c:v>81.64</c:v>
                </c:pt>
                <c:pt idx="548">
                  <c:v>81.498999999999995</c:v>
                </c:pt>
                <c:pt idx="549">
                  <c:v>82.501000000000005</c:v>
                </c:pt>
                <c:pt idx="550">
                  <c:v>83.480999999999995</c:v>
                </c:pt>
                <c:pt idx="551">
                  <c:v>86.256</c:v>
                </c:pt>
                <c:pt idx="552">
                  <c:v>86.418999999999997</c:v>
                </c:pt>
                <c:pt idx="553">
                  <c:v>86.465999999999994</c:v>
                </c:pt>
                <c:pt idx="554">
                  <c:v>86.489000000000004</c:v>
                </c:pt>
                <c:pt idx="555">
                  <c:v>87.096000000000004</c:v>
                </c:pt>
                <c:pt idx="556">
                  <c:v>86.914000000000001</c:v>
                </c:pt>
                <c:pt idx="557">
                  <c:v>88.078999999999994</c:v>
                </c:pt>
                <c:pt idx="558">
                  <c:v>86.331999999999994</c:v>
                </c:pt>
                <c:pt idx="559">
                  <c:v>86.331999999999994</c:v>
                </c:pt>
                <c:pt idx="560">
                  <c:v>90.025999999999996</c:v>
                </c:pt>
                <c:pt idx="561">
                  <c:v>86.358999999999995</c:v>
                </c:pt>
                <c:pt idx="562">
                  <c:v>86.552000000000007</c:v>
                </c:pt>
                <c:pt idx="563">
                  <c:v>82.75</c:v>
                </c:pt>
                <c:pt idx="564">
                  <c:v>82.75</c:v>
                </c:pt>
                <c:pt idx="565">
                  <c:v>84.100999999999999</c:v>
                </c:pt>
                <c:pt idx="566">
                  <c:v>85.971000000000004</c:v>
                </c:pt>
                <c:pt idx="567">
                  <c:v>84.513000000000005</c:v>
                </c:pt>
                <c:pt idx="568">
                  <c:v>82.956999999999994</c:v>
                </c:pt>
                <c:pt idx="569">
                  <c:v>83.385000000000005</c:v>
                </c:pt>
                <c:pt idx="570">
                  <c:v>83.483999999999995</c:v>
                </c:pt>
                <c:pt idx="571">
                  <c:v>81.099999999999994</c:v>
                </c:pt>
                <c:pt idx="572">
                  <c:v>80.793000000000006</c:v>
                </c:pt>
                <c:pt idx="573">
                  <c:v>81.972999999999999</c:v>
                </c:pt>
                <c:pt idx="574">
                  <c:v>81.608000000000004</c:v>
                </c:pt>
                <c:pt idx="575">
                  <c:v>83.070999999999998</c:v>
                </c:pt>
                <c:pt idx="576">
                  <c:v>83.19</c:v>
                </c:pt>
                <c:pt idx="577">
                  <c:v>84.536000000000001</c:v>
                </c:pt>
                <c:pt idx="578">
                  <c:v>87.944000000000003</c:v>
                </c:pt>
                <c:pt idx="579">
                  <c:v>87.944000000000003</c:v>
                </c:pt>
                <c:pt idx="580">
                  <c:v>87.944000000000003</c:v>
                </c:pt>
                <c:pt idx="581">
                  <c:v>90.07</c:v>
                </c:pt>
                <c:pt idx="582">
                  <c:v>87.445999999999998</c:v>
                </c:pt>
                <c:pt idx="583">
                  <c:v>85.361000000000004</c:v>
                </c:pt>
                <c:pt idx="584">
                  <c:v>84.356999999999999</c:v>
                </c:pt>
                <c:pt idx="585">
                  <c:v>87.638000000000005</c:v>
                </c:pt>
                <c:pt idx="586">
                  <c:v>90.042000000000002</c:v>
                </c:pt>
                <c:pt idx="587">
                  <c:v>95.515000000000001</c:v>
                </c:pt>
                <c:pt idx="588">
                  <c:v>95.935000000000002</c:v>
                </c:pt>
                <c:pt idx="589">
                  <c:v>97.971000000000004</c:v>
                </c:pt>
                <c:pt idx="590">
                  <c:v>94.448999999999998</c:v>
                </c:pt>
                <c:pt idx="591">
                  <c:v>90.09</c:v>
                </c:pt>
                <c:pt idx="592">
                  <c:v>91.314999999999998</c:v>
                </c:pt>
                <c:pt idx="593">
                  <c:v>98.774000000000001</c:v>
                </c:pt>
                <c:pt idx="594">
                  <c:v>100.91</c:v>
                </c:pt>
                <c:pt idx="595">
                  <c:v>98.503</c:v>
                </c:pt>
                <c:pt idx="596">
                  <c:v>104.155</c:v>
                </c:pt>
                <c:pt idx="597">
                  <c:v>89.611999999999995</c:v>
                </c:pt>
                <c:pt idx="598">
                  <c:v>92.45</c:v>
                </c:pt>
                <c:pt idx="599">
                  <c:v>81.489999999999995</c:v>
                </c:pt>
                <c:pt idx="600">
                  <c:v>75.983000000000004</c:v>
                </c:pt>
                <c:pt idx="601">
                  <c:v>76.120999999999995</c:v>
                </c:pt>
                <c:pt idx="602">
                  <c:v>75.528999999999996</c:v>
                </c:pt>
                <c:pt idx="603">
                  <c:v>74.328999999999994</c:v>
                </c:pt>
                <c:pt idx="604">
                  <c:v>76.891000000000005</c:v>
                </c:pt>
                <c:pt idx="605">
                  <c:v>80.177999999999997</c:v>
                </c:pt>
                <c:pt idx="606">
                  <c:v>79.588999999999999</c:v>
                </c:pt>
                <c:pt idx="607">
                  <c:v>79.456000000000003</c:v>
                </c:pt>
                <c:pt idx="608">
                  <c:v>79.222999999999999</c:v>
                </c:pt>
                <c:pt idx="609">
                  <c:v>81.183000000000007</c:v>
                </c:pt>
                <c:pt idx="610">
                  <c:v>80.120999999999995</c:v>
                </c:pt>
                <c:pt idx="611">
                  <c:v>80.902000000000001</c:v>
                </c:pt>
                <c:pt idx="612">
                  <c:v>81.554000000000002</c:v>
                </c:pt>
                <c:pt idx="613">
                  <c:v>78.082999999999998</c:v>
                </c:pt>
                <c:pt idx="614">
                  <c:v>77.853999999999999</c:v>
                </c:pt>
                <c:pt idx="615">
                  <c:v>75.471999999999994</c:v>
                </c:pt>
                <c:pt idx="616">
                  <c:v>75.926000000000002</c:v>
                </c:pt>
                <c:pt idx="617">
                  <c:v>77.183999999999997</c:v>
                </c:pt>
                <c:pt idx="618">
                  <c:v>77.802000000000007</c:v>
                </c:pt>
                <c:pt idx="619">
                  <c:v>78.600999999999999</c:v>
                </c:pt>
                <c:pt idx="620">
                  <c:v>75.257000000000005</c:v>
                </c:pt>
                <c:pt idx="621">
                  <c:v>76.215999999999994</c:v>
                </c:pt>
                <c:pt idx="622">
                  <c:v>75.361999999999995</c:v>
                </c:pt>
                <c:pt idx="623">
                  <c:v>75.019000000000005</c:v>
                </c:pt>
                <c:pt idx="624">
                  <c:v>72.179000000000002</c:v>
                </c:pt>
                <c:pt idx="625">
                  <c:v>72.177999999999997</c:v>
                </c:pt>
                <c:pt idx="626">
                  <c:v>78.132999999999996</c:v>
                </c:pt>
                <c:pt idx="627">
                  <c:v>79.405000000000001</c:v>
                </c:pt>
                <c:pt idx="628">
                  <c:v>79.602999999999994</c:v>
                </c:pt>
                <c:pt idx="629">
                  <c:v>77.861999999999995</c:v>
                </c:pt>
                <c:pt idx="630">
                  <c:v>78.391000000000005</c:v>
                </c:pt>
                <c:pt idx="631">
                  <c:v>80.078000000000003</c:v>
                </c:pt>
                <c:pt idx="632">
                  <c:v>78.891999999999996</c:v>
                </c:pt>
                <c:pt idx="633">
                  <c:v>78.72</c:v>
                </c:pt>
                <c:pt idx="634">
                  <c:v>81.462999999999994</c:v>
                </c:pt>
                <c:pt idx="635">
                  <c:v>81.629000000000005</c:v>
                </c:pt>
                <c:pt idx="636">
                  <c:v>77.884</c:v>
                </c:pt>
                <c:pt idx="637">
                  <c:v>78.480999999999995</c:v>
                </c:pt>
                <c:pt idx="638">
                  <c:v>79.664000000000001</c:v>
                </c:pt>
                <c:pt idx="639">
                  <c:v>79.427000000000007</c:v>
                </c:pt>
                <c:pt idx="640">
                  <c:v>78.277000000000001</c:v>
                </c:pt>
                <c:pt idx="641">
                  <c:v>80.343999999999994</c:v>
                </c:pt>
                <c:pt idx="642">
                  <c:v>82.096999999999994</c:v>
                </c:pt>
                <c:pt idx="643">
                  <c:v>79.712999999999994</c:v>
                </c:pt>
                <c:pt idx="644">
                  <c:v>81.903000000000006</c:v>
                </c:pt>
                <c:pt idx="645">
                  <c:v>86.388000000000005</c:v>
                </c:pt>
                <c:pt idx="646">
                  <c:v>84.796000000000006</c:v>
                </c:pt>
                <c:pt idx="647">
                  <c:v>88.454999999999998</c:v>
                </c:pt>
                <c:pt idx="648">
                  <c:v>90.447000000000003</c:v>
                </c:pt>
                <c:pt idx="649">
                  <c:v>90.447000000000003</c:v>
                </c:pt>
                <c:pt idx="650">
                  <c:v>92.132000000000005</c:v>
                </c:pt>
                <c:pt idx="651">
                  <c:v>92.554000000000002</c:v>
                </c:pt>
                <c:pt idx="652">
                  <c:v>93.051000000000002</c:v>
                </c:pt>
                <c:pt idx="653">
                  <c:v>93.051000000000002</c:v>
                </c:pt>
                <c:pt idx="654">
                  <c:v>95.153999999999996</c:v>
                </c:pt>
                <c:pt idx="655">
                  <c:v>94.305999999999997</c:v>
                </c:pt>
                <c:pt idx="656">
                  <c:v>98.861999999999995</c:v>
                </c:pt>
                <c:pt idx="657">
                  <c:v>98.042000000000002</c:v>
                </c:pt>
                <c:pt idx="658">
                  <c:v>96.546999999999997</c:v>
                </c:pt>
                <c:pt idx="659">
                  <c:v>89.745999999999995</c:v>
                </c:pt>
                <c:pt idx="660">
                  <c:v>83.372</c:v>
                </c:pt>
                <c:pt idx="661">
                  <c:v>84.286000000000001</c:v>
                </c:pt>
                <c:pt idx="662">
                  <c:v>89.233000000000004</c:v>
                </c:pt>
                <c:pt idx="663">
                  <c:v>89.343000000000004</c:v>
                </c:pt>
                <c:pt idx="664">
                  <c:v>92.263999999999996</c:v>
                </c:pt>
                <c:pt idx="665">
                  <c:v>91.713999999999999</c:v>
                </c:pt>
                <c:pt idx="666">
                  <c:v>91.445999999999998</c:v>
                </c:pt>
                <c:pt idx="667">
                  <c:v>89.78</c:v>
                </c:pt>
                <c:pt idx="668">
                  <c:v>87.757999999999996</c:v>
                </c:pt>
                <c:pt idx="669">
                  <c:v>86.697000000000003</c:v>
                </c:pt>
                <c:pt idx="670">
                  <c:v>91.364000000000004</c:v>
                </c:pt>
                <c:pt idx="671">
                  <c:v>90.998000000000005</c:v>
                </c:pt>
                <c:pt idx="672">
                  <c:v>91.983000000000004</c:v>
                </c:pt>
              </c:numCache>
            </c:numRef>
          </c:val>
          <c:smooth val="0"/>
          <c:extLst>
            <c:ext xmlns:c16="http://schemas.microsoft.com/office/drawing/2014/chart" uri="{C3380CC4-5D6E-409C-BE32-E72D297353CC}">
              <c16:uniqueId val="{00000001-397D-46D9-A1A0-040314EE2F15}"/>
            </c:ext>
          </c:extLst>
        </c:ser>
        <c:ser>
          <c:idx val="2"/>
          <c:order val="2"/>
          <c:tx>
            <c:strRef>
              <c:f>US_Corp!$AO$4</c:f>
              <c:strCache>
                <c:ptCount val="1"/>
                <c:pt idx="0">
                  <c:v> iTraxx EU Senior Fin index</c:v>
                </c:pt>
              </c:strCache>
            </c:strRef>
          </c:tx>
          <c:marker>
            <c:symbol val="none"/>
          </c:marker>
          <c:val>
            <c:numRef>
              <c:f>US_Corp!$AO$7:$AO$679</c:f>
              <c:numCache>
                <c:formatCode>General</c:formatCode>
                <c:ptCount val="673"/>
                <c:pt idx="0">
                  <c:v>59.100999999999999</c:v>
                </c:pt>
                <c:pt idx="1">
                  <c:v>60.418999999999997</c:v>
                </c:pt>
                <c:pt idx="2">
                  <c:v>60.83</c:v>
                </c:pt>
                <c:pt idx="3">
                  <c:v>60.482999999999997</c:v>
                </c:pt>
                <c:pt idx="4">
                  <c:v>63.765999999999998</c:v>
                </c:pt>
                <c:pt idx="5">
                  <c:v>63.23</c:v>
                </c:pt>
                <c:pt idx="6">
                  <c:v>65.179000000000002</c:v>
                </c:pt>
                <c:pt idx="7">
                  <c:v>62.895000000000003</c:v>
                </c:pt>
                <c:pt idx="8">
                  <c:v>61.942999999999998</c:v>
                </c:pt>
                <c:pt idx="9">
                  <c:v>60.338999999999999</c:v>
                </c:pt>
                <c:pt idx="10">
                  <c:v>62.103000000000002</c:v>
                </c:pt>
                <c:pt idx="11">
                  <c:v>60.414999999999999</c:v>
                </c:pt>
                <c:pt idx="12">
                  <c:v>58.917999999999999</c:v>
                </c:pt>
                <c:pt idx="13">
                  <c:v>59.438000000000002</c:v>
                </c:pt>
                <c:pt idx="14">
                  <c:v>59.798000000000002</c:v>
                </c:pt>
                <c:pt idx="15">
                  <c:v>59.81</c:v>
                </c:pt>
                <c:pt idx="16">
                  <c:v>60.679000000000002</c:v>
                </c:pt>
                <c:pt idx="17">
                  <c:v>60.774000000000001</c:v>
                </c:pt>
                <c:pt idx="18">
                  <c:v>60.884</c:v>
                </c:pt>
                <c:pt idx="19">
                  <c:v>61.685000000000002</c:v>
                </c:pt>
                <c:pt idx="20">
                  <c:v>61.832999999999998</c:v>
                </c:pt>
                <c:pt idx="21">
                  <c:v>61.639000000000003</c:v>
                </c:pt>
                <c:pt idx="22">
                  <c:v>61.869</c:v>
                </c:pt>
                <c:pt idx="23">
                  <c:v>62.031999999999996</c:v>
                </c:pt>
                <c:pt idx="24">
                  <c:v>65.62</c:v>
                </c:pt>
                <c:pt idx="25">
                  <c:v>65.62</c:v>
                </c:pt>
                <c:pt idx="26">
                  <c:v>62.698999999999998</c:v>
                </c:pt>
                <c:pt idx="27">
                  <c:v>61.338000000000001</c:v>
                </c:pt>
                <c:pt idx="28">
                  <c:v>60.79</c:v>
                </c:pt>
                <c:pt idx="29">
                  <c:v>61.622</c:v>
                </c:pt>
                <c:pt idx="30">
                  <c:v>61.584000000000003</c:v>
                </c:pt>
                <c:pt idx="31">
                  <c:v>61.395000000000003</c:v>
                </c:pt>
                <c:pt idx="32">
                  <c:v>61.296999999999997</c:v>
                </c:pt>
                <c:pt idx="33">
                  <c:v>59.87</c:v>
                </c:pt>
                <c:pt idx="34">
                  <c:v>62.2</c:v>
                </c:pt>
                <c:pt idx="35">
                  <c:v>65.905000000000001</c:v>
                </c:pt>
                <c:pt idx="36">
                  <c:v>66.305999999999997</c:v>
                </c:pt>
                <c:pt idx="37">
                  <c:v>68.730999999999995</c:v>
                </c:pt>
                <c:pt idx="38">
                  <c:v>68.632000000000005</c:v>
                </c:pt>
                <c:pt idx="39">
                  <c:v>69.34</c:v>
                </c:pt>
                <c:pt idx="40">
                  <c:v>69.34</c:v>
                </c:pt>
                <c:pt idx="41">
                  <c:v>71.418999999999997</c:v>
                </c:pt>
                <c:pt idx="42">
                  <c:v>73.009</c:v>
                </c:pt>
                <c:pt idx="43">
                  <c:v>71.218999999999994</c:v>
                </c:pt>
                <c:pt idx="44">
                  <c:v>70.712999999999994</c:v>
                </c:pt>
                <c:pt idx="45">
                  <c:v>70.828999999999994</c:v>
                </c:pt>
                <c:pt idx="46">
                  <c:v>71.962000000000003</c:v>
                </c:pt>
                <c:pt idx="47">
                  <c:v>73.024000000000001</c:v>
                </c:pt>
                <c:pt idx="48">
                  <c:v>77.165000000000006</c:v>
                </c:pt>
                <c:pt idx="49">
                  <c:v>77.608999999999995</c:v>
                </c:pt>
                <c:pt idx="50">
                  <c:v>77.608999999999995</c:v>
                </c:pt>
                <c:pt idx="51">
                  <c:v>77.608999999999995</c:v>
                </c:pt>
                <c:pt idx="52">
                  <c:v>77.233000000000004</c:v>
                </c:pt>
                <c:pt idx="53">
                  <c:v>77.343000000000004</c:v>
                </c:pt>
                <c:pt idx="54">
                  <c:v>79.341999999999999</c:v>
                </c:pt>
                <c:pt idx="55">
                  <c:v>84.075000000000003</c:v>
                </c:pt>
                <c:pt idx="56">
                  <c:v>81.257999999999996</c:v>
                </c:pt>
                <c:pt idx="57">
                  <c:v>91.563000000000002</c:v>
                </c:pt>
                <c:pt idx="58">
                  <c:v>83.557000000000002</c:v>
                </c:pt>
                <c:pt idx="59">
                  <c:v>86.951999999999998</c:v>
                </c:pt>
                <c:pt idx="60">
                  <c:v>83.682000000000002</c:v>
                </c:pt>
                <c:pt idx="61">
                  <c:v>73.298000000000002</c:v>
                </c:pt>
                <c:pt idx="62">
                  <c:v>68.62</c:v>
                </c:pt>
                <c:pt idx="63">
                  <c:v>68.47</c:v>
                </c:pt>
                <c:pt idx="64">
                  <c:v>69.34</c:v>
                </c:pt>
                <c:pt idx="65">
                  <c:v>68.063999999999993</c:v>
                </c:pt>
                <c:pt idx="66">
                  <c:v>65.724000000000004</c:v>
                </c:pt>
                <c:pt idx="67">
                  <c:v>63.389000000000003</c:v>
                </c:pt>
                <c:pt idx="68">
                  <c:v>62.061</c:v>
                </c:pt>
                <c:pt idx="69">
                  <c:v>63.183999999999997</c:v>
                </c:pt>
                <c:pt idx="70">
                  <c:v>65.174000000000007</c:v>
                </c:pt>
                <c:pt idx="71">
                  <c:v>64.069999999999993</c:v>
                </c:pt>
                <c:pt idx="72">
                  <c:v>58.274000000000001</c:v>
                </c:pt>
                <c:pt idx="73">
                  <c:v>59.106999999999999</c:v>
                </c:pt>
                <c:pt idx="74">
                  <c:v>59.738999999999997</c:v>
                </c:pt>
                <c:pt idx="75">
                  <c:v>61.023000000000003</c:v>
                </c:pt>
                <c:pt idx="76">
                  <c:v>63.396000000000001</c:v>
                </c:pt>
                <c:pt idx="77">
                  <c:v>60.167000000000002</c:v>
                </c:pt>
                <c:pt idx="78">
                  <c:v>60.832999999999998</c:v>
                </c:pt>
                <c:pt idx="79">
                  <c:v>59.741</c:v>
                </c:pt>
                <c:pt idx="80">
                  <c:v>57.65</c:v>
                </c:pt>
                <c:pt idx="81">
                  <c:v>56.984000000000002</c:v>
                </c:pt>
                <c:pt idx="82">
                  <c:v>57.374000000000002</c:v>
                </c:pt>
                <c:pt idx="83">
                  <c:v>58.847999999999999</c:v>
                </c:pt>
                <c:pt idx="84">
                  <c:v>56.780999999999999</c:v>
                </c:pt>
                <c:pt idx="85">
                  <c:v>57.366999999999997</c:v>
                </c:pt>
                <c:pt idx="86">
                  <c:v>56.835999999999999</c:v>
                </c:pt>
                <c:pt idx="87">
                  <c:v>55.945999999999998</c:v>
                </c:pt>
                <c:pt idx="88">
                  <c:v>57.122</c:v>
                </c:pt>
                <c:pt idx="89">
                  <c:v>56.667000000000002</c:v>
                </c:pt>
                <c:pt idx="90">
                  <c:v>56.167000000000002</c:v>
                </c:pt>
                <c:pt idx="91">
                  <c:v>56.055</c:v>
                </c:pt>
                <c:pt idx="92">
                  <c:v>55.966000000000001</c:v>
                </c:pt>
                <c:pt idx="93">
                  <c:v>55.585999999999999</c:v>
                </c:pt>
                <c:pt idx="94">
                  <c:v>56.116999999999997</c:v>
                </c:pt>
                <c:pt idx="95">
                  <c:v>56.122999999999998</c:v>
                </c:pt>
                <c:pt idx="96">
                  <c:v>56.484000000000002</c:v>
                </c:pt>
                <c:pt idx="97">
                  <c:v>58.155999999999999</c:v>
                </c:pt>
                <c:pt idx="98">
                  <c:v>58.613999999999997</c:v>
                </c:pt>
                <c:pt idx="99">
                  <c:v>58.642000000000003</c:v>
                </c:pt>
                <c:pt idx="100">
                  <c:v>59.563000000000002</c:v>
                </c:pt>
                <c:pt idx="101">
                  <c:v>58.475999999999999</c:v>
                </c:pt>
                <c:pt idx="102">
                  <c:v>59.619</c:v>
                </c:pt>
                <c:pt idx="103">
                  <c:v>60.036000000000001</c:v>
                </c:pt>
                <c:pt idx="104">
                  <c:v>60.792999999999999</c:v>
                </c:pt>
                <c:pt idx="105">
                  <c:v>59.600999999999999</c:v>
                </c:pt>
                <c:pt idx="106">
                  <c:v>59.631</c:v>
                </c:pt>
                <c:pt idx="107">
                  <c:v>60.192</c:v>
                </c:pt>
                <c:pt idx="108">
                  <c:v>60.088000000000001</c:v>
                </c:pt>
                <c:pt idx="109">
                  <c:v>60.723999999999997</c:v>
                </c:pt>
                <c:pt idx="110">
                  <c:v>59.356999999999999</c:v>
                </c:pt>
                <c:pt idx="111">
                  <c:v>59.594000000000001</c:v>
                </c:pt>
                <c:pt idx="112">
                  <c:v>59.719000000000001</c:v>
                </c:pt>
                <c:pt idx="113">
                  <c:v>60.521999999999998</c:v>
                </c:pt>
                <c:pt idx="114">
                  <c:v>60.765999999999998</c:v>
                </c:pt>
                <c:pt idx="115">
                  <c:v>60.951000000000001</c:v>
                </c:pt>
                <c:pt idx="116">
                  <c:v>61.826999999999998</c:v>
                </c:pt>
                <c:pt idx="117">
                  <c:v>61.939</c:v>
                </c:pt>
                <c:pt idx="118">
                  <c:v>65.004999999999995</c:v>
                </c:pt>
                <c:pt idx="119">
                  <c:v>66.007000000000005</c:v>
                </c:pt>
                <c:pt idx="120">
                  <c:v>65.210999999999999</c:v>
                </c:pt>
                <c:pt idx="121">
                  <c:v>63.911000000000001</c:v>
                </c:pt>
                <c:pt idx="122">
                  <c:v>63.767000000000003</c:v>
                </c:pt>
                <c:pt idx="123">
                  <c:v>61.795000000000002</c:v>
                </c:pt>
                <c:pt idx="124">
                  <c:v>61.234999999999999</c:v>
                </c:pt>
                <c:pt idx="125">
                  <c:v>63.402000000000001</c:v>
                </c:pt>
                <c:pt idx="126">
                  <c:v>63.012999999999998</c:v>
                </c:pt>
                <c:pt idx="127">
                  <c:v>63.719000000000001</c:v>
                </c:pt>
                <c:pt idx="128">
                  <c:v>63.719000000000001</c:v>
                </c:pt>
                <c:pt idx="129">
                  <c:v>63.92</c:v>
                </c:pt>
                <c:pt idx="130">
                  <c:v>62.609000000000002</c:v>
                </c:pt>
                <c:pt idx="131">
                  <c:v>62.710999999999999</c:v>
                </c:pt>
                <c:pt idx="132">
                  <c:v>62.710999999999999</c:v>
                </c:pt>
                <c:pt idx="133">
                  <c:v>62.710999999999999</c:v>
                </c:pt>
                <c:pt idx="134">
                  <c:v>63.265000000000001</c:v>
                </c:pt>
                <c:pt idx="135">
                  <c:v>62.671999999999997</c:v>
                </c:pt>
                <c:pt idx="136">
                  <c:v>62.87</c:v>
                </c:pt>
                <c:pt idx="137">
                  <c:v>60.677</c:v>
                </c:pt>
                <c:pt idx="138">
                  <c:v>60.496000000000002</c:v>
                </c:pt>
                <c:pt idx="139">
                  <c:v>60.048000000000002</c:v>
                </c:pt>
                <c:pt idx="140">
                  <c:v>60.481000000000002</c:v>
                </c:pt>
                <c:pt idx="141">
                  <c:v>59.561</c:v>
                </c:pt>
                <c:pt idx="142">
                  <c:v>59.156999999999996</c:v>
                </c:pt>
                <c:pt idx="143">
                  <c:v>59.646000000000001</c:v>
                </c:pt>
                <c:pt idx="144">
                  <c:v>58.953000000000003</c:v>
                </c:pt>
                <c:pt idx="145">
                  <c:v>58.765999999999998</c:v>
                </c:pt>
                <c:pt idx="146">
                  <c:v>59.667999999999999</c:v>
                </c:pt>
                <c:pt idx="147">
                  <c:v>61.9</c:v>
                </c:pt>
                <c:pt idx="148">
                  <c:v>63.323</c:v>
                </c:pt>
                <c:pt idx="149">
                  <c:v>63.417000000000002</c:v>
                </c:pt>
                <c:pt idx="150">
                  <c:v>62.905000000000001</c:v>
                </c:pt>
                <c:pt idx="151">
                  <c:v>64.001999999999995</c:v>
                </c:pt>
                <c:pt idx="152">
                  <c:v>64.686000000000007</c:v>
                </c:pt>
                <c:pt idx="153">
                  <c:v>64.611000000000004</c:v>
                </c:pt>
                <c:pt idx="154">
                  <c:v>63.758000000000003</c:v>
                </c:pt>
                <c:pt idx="155">
                  <c:v>63.720999999999997</c:v>
                </c:pt>
                <c:pt idx="156">
                  <c:v>62.295999999999999</c:v>
                </c:pt>
                <c:pt idx="157">
                  <c:v>61.853000000000002</c:v>
                </c:pt>
                <c:pt idx="158">
                  <c:v>60.947000000000003</c:v>
                </c:pt>
                <c:pt idx="159">
                  <c:v>60.642000000000003</c:v>
                </c:pt>
                <c:pt idx="160">
                  <c:v>61.417999999999999</c:v>
                </c:pt>
                <c:pt idx="161">
                  <c:v>59.981999999999999</c:v>
                </c:pt>
                <c:pt idx="162">
                  <c:v>59.826999999999998</c:v>
                </c:pt>
                <c:pt idx="163">
                  <c:v>60.430999999999997</c:v>
                </c:pt>
                <c:pt idx="164">
                  <c:v>59.210999999999999</c:v>
                </c:pt>
                <c:pt idx="165">
                  <c:v>60.600999999999999</c:v>
                </c:pt>
                <c:pt idx="166">
                  <c:v>60.72</c:v>
                </c:pt>
                <c:pt idx="167">
                  <c:v>62.509</c:v>
                </c:pt>
                <c:pt idx="168">
                  <c:v>64.423000000000002</c:v>
                </c:pt>
                <c:pt idx="169">
                  <c:v>64.945999999999998</c:v>
                </c:pt>
                <c:pt idx="170">
                  <c:v>64.849999999999994</c:v>
                </c:pt>
                <c:pt idx="171">
                  <c:v>65.444999999999993</c:v>
                </c:pt>
                <c:pt idx="172">
                  <c:v>64.093999999999994</c:v>
                </c:pt>
                <c:pt idx="173">
                  <c:v>63.301000000000002</c:v>
                </c:pt>
                <c:pt idx="174">
                  <c:v>62.741</c:v>
                </c:pt>
                <c:pt idx="175">
                  <c:v>63.347999999999999</c:v>
                </c:pt>
                <c:pt idx="176">
                  <c:v>64.153999999999996</c:v>
                </c:pt>
                <c:pt idx="177">
                  <c:v>64.655000000000001</c:v>
                </c:pt>
                <c:pt idx="178">
                  <c:v>64.069000000000003</c:v>
                </c:pt>
                <c:pt idx="179">
                  <c:v>63.372999999999998</c:v>
                </c:pt>
                <c:pt idx="180">
                  <c:v>61.926000000000002</c:v>
                </c:pt>
                <c:pt idx="181">
                  <c:v>62.41</c:v>
                </c:pt>
                <c:pt idx="182">
                  <c:v>63.503</c:v>
                </c:pt>
                <c:pt idx="183">
                  <c:v>63.433999999999997</c:v>
                </c:pt>
                <c:pt idx="184">
                  <c:v>63.692999999999998</c:v>
                </c:pt>
                <c:pt idx="185">
                  <c:v>64.566000000000003</c:v>
                </c:pt>
                <c:pt idx="186">
                  <c:v>64.941999999999993</c:v>
                </c:pt>
                <c:pt idx="187">
                  <c:v>65.528999999999996</c:v>
                </c:pt>
                <c:pt idx="188">
                  <c:v>66.256</c:v>
                </c:pt>
                <c:pt idx="189">
                  <c:v>65.933000000000007</c:v>
                </c:pt>
                <c:pt idx="190">
                  <c:v>66.322999999999993</c:v>
                </c:pt>
                <c:pt idx="191">
                  <c:v>68.064999999999998</c:v>
                </c:pt>
                <c:pt idx="192">
                  <c:v>67.656999999999996</c:v>
                </c:pt>
                <c:pt idx="193">
                  <c:v>68.236999999999995</c:v>
                </c:pt>
                <c:pt idx="194">
                  <c:v>67.147999999999996</c:v>
                </c:pt>
                <c:pt idx="195">
                  <c:v>65.625</c:v>
                </c:pt>
                <c:pt idx="196">
                  <c:v>66.058000000000007</c:v>
                </c:pt>
                <c:pt idx="197">
                  <c:v>67.275999999999996</c:v>
                </c:pt>
                <c:pt idx="198">
                  <c:v>67.432000000000002</c:v>
                </c:pt>
                <c:pt idx="199">
                  <c:v>66.950999999999993</c:v>
                </c:pt>
                <c:pt idx="200">
                  <c:v>65.477999999999994</c:v>
                </c:pt>
                <c:pt idx="201">
                  <c:v>58.225000000000001</c:v>
                </c:pt>
                <c:pt idx="202">
                  <c:v>60.71</c:v>
                </c:pt>
                <c:pt idx="203">
                  <c:v>60.203000000000003</c:v>
                </c:pt>
                <c:pt idx="204">
                  <c:v>61.204999999999998</c:v>
                </c:pt>
                <c:pt idx="205">
                  <c:v>61.058</c:v>
                </c:pt>
                <c:pt idx="206">
                  <c:v>63.180999999999997</c:v>
                </c:pt>
                <c:pt idx="207">
                  <c:v>66.248999999999995</c:v>
                </c:pt>
                <c:pt idx="208">
                  <c:v>64.591999999999999</c:v>
                </c:pt>
                <c:pt idx="209">
                  <c:v>63.37</c:v>
                </c:pt>
                <c:pt idx="210">
                  <c:v>63.968000000000004</c:v>
                </c:pt>
                <c:pt idx="211">
                  <c:v>62.715000000000003</c:v>
                </c:pt>
                <c:pt idx="212">
                  <c:v>62.121000000000002</c:v>
                </c:pt>
                <c:pt idx="213">
                  <c:v>62.351999999999997</c:v>
                </c:pt>
                <c:pt idx="214">
                  <c:v>60.183999999999997</c:v>
                </c:pt>
                <c:pt idx="215">
                  <c:v>60.29</c:v>
                </c:pt>
                <c:pt idx="216">
                  <c:v>59.716000000000001</c:v>
                </c:pt>
                <c:pt idx="217">
                  <c:v>59.84</c:v>
                </c:pt>
                <c:pt idx="218">
                  <c:v>59.26</c:v>
                </c:pt>
                <c:pt idx="219">
                  <c:v>59.49</c:v>
                </c:pt>
                <c:pt idx="220">
                  <c:v>59.49</c:v>
                </c:pt>
                <c:pt idx="221">
                  <c:v>60.906999999999996</c:v>
                </c:pt>
                <c:pt idx="222">
                  <c:v>60.802999999999997</c:v>
                </c:pt>
                <c:pt idx="223">
                  <c:v>61.588000000000001</c:v>
                </c:pt>
                <c:pt idx="224">
                  <c:v>60.542999999999999</c:v>
                </c:pt>
                <c:pt idx="225">
                  <c:v>61.923999999999999</c:v>
                </c:pt>
                <c:pt idx="226">
                  <c:v>62.984000000000002</c:v>
                </c:pt>
                <c:pt idx="227">
                  <c:v>67.617999999999995</c:v>
                </c:pt>
                <c:pt idx="228">
                  <c:v>69.992999999999995</c:v>
                </c:pt>
                <c:pt idx="229">
                  <c:v>69.790999999999997</c:v>
                </c:pt>
                <c:pt idx="230">
                  <c:v>70.186000000000007</c:v>
                </c:pt>
                <c:pt idx="231">
                  <c:v>70.090999999999994</c:v>
                </c:pt>
                <c:pt idx="232">
                  <c:v>70.313000000000002</c:v>
                </c:pt>
                <c:pt idx="233">
                  <c:v>74.361000000000004</c:v>
                </c:pt>
                <c:pt idx="234">
                  <c:v>73.700999999999993</c:v>
                </c:pt>
                <c:pt idx="235">
                  <c:v>72.277000000000001</c:v>
                </c:pt>
                <c:pt idx="236">
                  <c:v>66.578999999999994</c:v>
                </c:pt>
                <c:pt idx="237">
                  <c:v>61.756</c:v>
                </c:pt>
                <c:pt idx="238">
                  <c:v>62.631</c:v>
                </c:pt>
                <c:pt idx="239">
                  <c:v>62.601999999999997</c:v>
                </c:pt>
                <c:pt idx="240">
                  <c:v>62.168999999999997</c:v>
                </c:pt>
                <c:pt idx="241">
                  <c:v>62.866999999999997</c:v>
                </c:pt>
                <c:pt idx="242">
                  <c:v>62.643999999999998</c:v>
                </c:pt>
                <c:pt idx="243">
                  <c:v>61.064999999999998</c:v>
                </c:pt>
                <c:pt idx="244">
                  <c:v>60.192</c:v>
                </c:pt>
                <c:pt idx="245">
                  <c:v>61.893000000000001</c:v>
                </c:pt>
                <c:pt idx="246">
                  <c:v>61.207999999999998</c:v>
                </c:pt>
                <c:pt idx="247">
                  <c:v>60.643999999999998</c:v>
                </c:pt>
                <c:pt idx="248">
                  <c:v>59.34</c:v>
                </c:pt>
                <c:pt idx="249">
                  <c:v>58.253999999999998</c:v>
                </c:pt>
                <c:pt idx="250">
                  <c:v>58.198999999999998</c:v>
                </c:pt>
                <c:pt idx="251">
                  <c:v>59.628999999999998</c:v>
                </c:pt>
                <c:pt idx="252">
                  <c:v>60.015000000000001</c:v>
                </c:pt>
                <c:pt idx="253">
                  <c:v>61.69</c:v>
                </c:pt>
                <c:pt idx="254">
                  <c:v>58.720999999999997</c:v>
                </c:pt>
                <c:pt idx="255">
                  <c:v>61.655999999999999</c:v>
                </c:pt>
                <c:pt idx="256">
                  <c:v>61.125999999999998</c:v>
                </c:pt>
                <c:pt idx="257">
                  <c:v>62.308</c:v>
                </c:pt>
                <c:pt idx="258">
                  <c:v>66.406000000000006</c:v>
                </c:pt>
                <c:pt idx="259">
                  <c:v>67.176000000000002</c:v>
                </c:pt>
                <c:pt idx="260">
                  <c:v>71.975999999999999</c:v>
                </c:pt>
                <c:pt idx="261">
                  <c:v>73.093999999999994</c:v>
                </c:pt>
                <c:pt idx="262">
                  <c:v>72.852000000000004</c:v>
                </c:pt>
                <c:pt idx="263">
                  <c:v>71.361000000000004</c:v>
                </c:pt>
                <c:pt idx="264">
                  <c:v>70.057000000000002</c:v>
                </c:pt>
                <c:pt idx="265">
                  <c:v>73.135000000000005</c:v>
                </c:pt>
                <c:pt idx="266">
                  <c:v>70.873000000000005</c:v>
                </c:pt>
                <c:pt idx="267">
                  <c:v>72.421999999999997</c:v>
                </c:pt>
                <c:pt idx="268">
                  <c:v>70.426000000000002</c:v>
                </c:pt>
                <c:pt idx="269">
                  <c:v>73.007000000000005</c:v>
                </c:pt>
                <c:pt idx="270">
                  <c:v>74.605000000000004</c:v>
                </c:pt>
                <c:pt idx="271">
                  <c:v>66.087999999999994</c:v>
                </c:pt>
                <c:pt idx="272">
                  <c:v>61.265000000000001</c:v>
                </c:pt>
                <c:pt idx="273">
                  <c:v>63.848999999999997</c:v>
                </c:pt>
                <c:pt idx="274">
                  <c:v>60.728000000000002</c:v>
                </c:pt>
                <c:pt idx="275">
                  <c:v>58.44</c:v>
                </c:pt>
                <c:pt idx="276">
                  <c:v>58.707999999999998</c:v>
                </c:pt>
                <c:pt idx="277">
                  <c:v>58.518999999999998</c:v>
                </c:pt>
                <c:pt idx="278">
                  <c:v>59.024000000000001</c:v>
                </c:pt>
                <c:pt idx="279">
                  <c:v>57.862000000000002</c:v>
                </c:pt>
                <c:pt idx="280">
                  <c:v>59.107999999999997</c:v>
                </c:pt>
                <c:pt idx="281">
                  <c:v>58.661999999999999</c:v>
                </c:pt>
                <c:pt idx="282">
                  <c:v>59.414000000000001</c:v>
                </c:pt>
                <c:pt idx="283">
                  <c:v>58.093000000000004</c:v>
                </c:pt>
                <c:pt idx="284">
                  <c:v>58.156999999999996</c:v>
                </c:pt>
                <c:pt idx="285">
                  <c:v>58.156999999999996</c:v>
                </c:pt>
                <c:pt idx="286">
                  <c:v>58.783000000000001</c:v>
                </c:pt>
                <c:pt idx="287">
                  <c:v>58.139000000000003</c:v>
                </c:pt>
                <c:pt idx="288">
                  <c:v>57.673000000000002</c:v>
                </c:pt>
                <c:pt idx="289">
                  <c:v>57.445999999999998</c:v>
                </c:pt>
                <c:pt idx="290">
                  <c:v>58.146999999999998</c:v>
                </c:pt>
                <c:pt idx="291">
                  <c:v>57.984000000000002</c:v>
                </c:pt>
                <c:pt idx="292">
                  <c:v>57.921999999999997</c:v>
                </c:pt>
                <c:pt idx="293">
                  <c:v>59.89</c:v>
                </c:pt>
                <c:pt idx="294">
                  <c:v>59.624000000000002</c:v>
                </c:pt>
                <c:pt idx="295">
                  <c:v>59.886000000000003</c:v>
                </c:pt>
                <c:pt idx="296">
                  <c:v>59.436999999999998</c:v>
                </c:pt>
                <c:pt idx="297">
                  <c:v>59.478000000000002</c:v>
                </c:pt>
                <c:pt idx="298">
                  <c:v>59.472999999999999</c:v>
                </c:pt>
                <c:pt idx="299">
                  <c:v>60.738999999999997</c:v>
                </c:pt>
                <c:pt idx="300">
                  <c:v>60.738999999999997</c:v>
                </c:pt>
                <c:pt idx="301">
                  <c:v>62.947000000000003</c:v>
                </c:pt>
                <c:pt idx="302">
                  <c:v>64.712999999999994</c:v>
                </c:pt>
                <c:pt idx="303">
                  <c:v>63.718000000000004</c:v>
                </c:pt>
                <c:pt idx="304">
                  <c:v>62.575000000000003</c:v>
                </c:pt>
                <c:pt idx="305">
                  <c:v>62.738999999999997</c:v>
                </c:pt>
                <c:pt idx="306">
                  <c:v>65.63</c:v>
                </c:pt>
                <c:pt idx="307">
                  <c:v>64.882999999999996</c:v>
                </c:pt>
                <c:pt idx="308">
                  <c:v>63.085999999999999</c:v>
                </c:pt>
                <c:pt idx="309">
                  <c:v>66.311999999999998</c:v>
                </c:pt>
                <c:pt idx="310">
                  <c:v>68.253</c:v>
                </c:pt>
                <c:pt idx="311">
                  <c:v>68.206000000000003</c:v>
                </c:pt>
                <c:pt idx="312">
                  <c:v>69.924000000000007</c:v>
                </c:pt>
                <c:pt idx="313">
                  <c:v>70.641000000000005</c:v>
                </c:pt>
                <c:pt idx="314">
                  <c:v>68.938999999999993</c:v>
                </c:pt>
                <c:pt idx="315">
                  <c:v>67.153999999999996</c:v>
                </c:pt>
                <c:pt idx="316">
                  <c:v>64.424999999999997</c:v>
                </c:pt>
                <c:pt idx="317">
                  <c:v>62.603999999999999</c:v>
                </c:pt>
                <c:pt idx="318">
                  <c:v>62.670999999999999</c:v>
                </c:pt>
                <c:pt idx="319">
                  <c:v>62.347000000000001</c:v>
                </c:pt>
                <c:pt idx="320">
                  <c:v>63.305</c:v>
                </c:pt>
                <c:pt idx="321">
                  <c:v>62.304000000000002</c:v>
                </c:pt>
                <c:pt idx="322">
                  <c:v>63.707000000000001</c:v>
                </c:pt>
                <c:pt idx="323">
                  <c:v>64.385999999999996</c:v>
                </c:pt>
                <c:pt idx="324">
                  <c:v>63.082000000000001</c:v>
                </c:pt>
                <c:pt idx="325">
                  <c:v>63.082000000000001</c:v>
                </c:pt>
                <c:pt idx="326">
                  <c:v>63.082000000000001</c:v>
                </c:pt>
                <c:pt idx="327">
                  <c:v>64.122</c:v>
                </c:pt>
                <c:pt idx="328">
                  <c:v>64.662000000000006</c:v>
                </c:pt>
                <c:pt idx="329">
                  <c:v>64.349999999999994</c:v>
                </c:pt>
                <c:pt idx="330">
                  <c:v>64.988</c:v>
                </c:pt>
                <c:pt idx="331">
                  <c:v>62.179000000000002</c:v>
                </c:pt>
                <c:pt idx="332">
                  <c:v>64.798000000000002</c:v>
                </c:pt>
                <c:pt idx="333">
                  <c:v>59.618000000000002</c:v>
                </c:pt>
                <c:pt idx="334">
                  <c:v>59.618000000000002</c:v>
                </c:pt>
                <c:pt idx="335">
                  <c:v>60.268000000000001</c:v>
                </c:pt>
                <c:pt idx="336">
                  <c:v>59.093000000000004</c:v>
                </c:pt>
                <c:pt idx="337">
                  <c:v>58.351999999999997</c:v>
                </c:pt>
                <c:pt idx="338">
                  <c:v>59.633000000000003</c:v>
                </c:pt>
                <c:pt idx="339">
                  <c:v>60.749000000000002</c:v>
                </c:pt>
                <c:pt idx="340">
                  <c:v>60.188000000000002</c:v>
                </c:pt>
                <c:pt idx="341">
                  <c:v>61.073999999999998</c:v>
                </c:pt>
                <c:pt idx="342">
                  <c:v>62.316000000000003</c:v>
                </c:pt>
                <c:pt idx="343">
                  <c:v>63.79</c:v>
                </c:pt>
                <c:pt idx="344">
                  <c:v>63.088999999999999</c:v>
                </c:pt>
                <c:pt idx="345">
                  <c:v>64.067999999999998</c:v>
                </c:pt>
                <c:pt idx="346">
                  <c:v>64.126000000000005</c:v>
                </c:pt>
                <c:pt idx="347">
                  <c:v>64.908000000000001</c:v>
                </c:pt>
                <c:pt idx="348">
                  <c:v>65.254000000000005</c:v>
                </c:pt>
                <c:pt idx="349">
                  <c:v>64.343000000000004</c:v>
                </c:pt>
                <c:pt idx="350">
                  <c:v>63.156999999999996</c:v>
                </c:pt>
                <c:pt idx="351">
                  <c:v>63.683999999999997</c:v>
                </c:pt>
                <c:pt idx="352">
                  <c:v>66.233999999999995</c:v>
                </c:pt>
                <c:pt idx="353">
                  <c:v>66.942999999999998</c:v>
                </c:pt>
                <c:pt idx="354">
                  <c:v>65.933999999999997</c:v>
                </c:pt>
                <c:pt idx="355">
                  <c:v>66.218000000000004</c:v>
                </c:pt>
                <c:pt idx="356">
                  <c:v>67.138999999999996</c:v>
                </c:pt>
                <c:pt idx="357">
                  <c:v>68.153000000000006</c:v>
                </c:pt>
                <c:pt idx="358">
                  <c:v>68.474999999999994</c:v>
                </c:pt>
                <c:pt idx="359">
                  <c:v>67.566000000000003</c:v>
                </c:pt>
                <c:pt idx="360">
                  <c:v>69.454999999999998</c:v>
                </c:pt>
                <c:pt idx="361">
                  <c:v>70.576999999999998</c:v>
                </c:pt>
                <c:pt idx="362">
                  <c:v>71.686000000000007</c:v>
                </c:pt>
                <c:pt idx="363">
                  <c:v>70.418000000000006</c:v>
                </c:pt>
                <c:pt idx="364">
                  <c:v>70.034999999999997</c:v>
                </c:pt>
                <c:pt idx="365">
                  <c:v>69.305999999999997</c:v>
                </c:pt>
                <c:pt idx="366">
                  <c:v>71.581000000000003</c:v>
                </c:pt>
                <c:pt idx="367">
                  <c:v>70.272999999999996</c:v>
                </c:pt>
                <c:pt idx="368">
                  <c:v>67.421000000000006</c:v>
                </c:pt>
                <c:pt idx="369">
                  <c:v>67.819000000000003</c:v>
                </c:pt>
                <c:pt idx="370">
                  <c:v>66.605000000000004</c:v>
                </c:pt>
                <c:pt idx="371">
                  <c:v>67.483999999999995</c:v>
                </c:pt>
                <c:pt idx="372">
                  <c:v>68.162999999999997</c:v>
                </c:pt>
                <c:pt idx="373">
                  <c:v>70.105000000000004</c:v>
                </c:pt>
                <c:pt idx="374">
                  <c:v>68.700999999999993</c:v>
                </c:pt>
                <c:pt idx="375">
                  <c:v>69.472999999999999</c:v>
                </c:pt>
                <c:pt idx="376">
                  <c:v>70.576999999999998</c:v>
                </c:pt>
                <c:pt idx="377">
                  <c:v>72.593999999999994</c:v>
                </c:pt>
                <c:pt idx="378">
                  <c:v>70.736999999999995</c:v>
                </c:pt>
                <c:pt idx="379">
                  <c:v>71.138000000000005</c:v>
                </c:pt>
                <c:pt idx="380">
                  <c:v>69.983999999999995</c:v>
                </c:pt>
                <c:pt idx="381">
                  <c:v>69.631</c:v>
                </c:pt>
                <c:pt idx="382">
                  <c:v>68.638000000000005</c:v>
                </c:pt>
                <c:pt idx="383">
                  <c:v>71.435000000000002</c:v>
                </c:pt>
                <c:pt idx="384">
                  <c:v>71.884</c:v>
                </c:pt>
                <c:pt idx="385">
                  <c:v>73.069000000000003</c:v>
                </c:pt>
                <c:pt idx="386">
                  <c:v>72.923000000000002</c:v>
                </c:pt>
                <c:pt idx="387">
                  <c:v>74.224000000000004</c:v>
                </c:pt>
                <c:pt idx="388">
                  <c:v>71.23</c:v>
                </c:pt>
                <c:pt idx="389">
                  <c:v>67.042000000000002</c:v>
                </c:pt>
                <c:pt idx="390">
                  <c:v>67.042000000000002</c:v>
                </c:pt>
                <c:pt idx="391">
                  <c:v>67.575000000000003</c:v>
                </c:pt>
                <c:pt idx="392">
                  <c:v>67.225999999999999</c:v>
                </c:pt>
                <c:pt idx="393">
                  <c:v>67.557000000000002</c:v>
                </c:pt>
                <c:pt idx="394">
                  <c:v>67.557000000000002</c:v>
                </c:pt>
                <c:pt idx="395">
                  <c:v>67.557000000000002</c:v>
                </c:pt>
                <c:pt idx="396">
                  <c:v>68.796000000000006</c:v>
                </c:pt>
                <c:pt idx="397">
                  <c:v>68.602999999999994</c:v>
                </c:pt>
                <c:pt idx="398">
                  <c:v>68.176000000000002</c:v>
                </c:pt>
                <c:pt idx="399">
                  <c:v>70.856999999999999</c:v>
                </c:pt>
                <c:pt idx="400">
                  <c:v>69.135000000000005</c:v>
                </c:pt>
                <c:pt idx="401">
                  <c:v>67.754000000000005</c:v>
                </c:pt>
                <c:pt idx="402">
                  <c:v>72.989000000000004</c:v>
                </c:pt>
                <c:pt idx="403">
                  <c:v>75.126999999999995</c:v>
                </c:pt>
                <c:pt idx="404">
                  <c:v>75.522999999999996</c:v>
                </c:pt>
                <c:pt idx="405">
                  <c:v>76.167000000000002</c:v>
                </c:pt>
                <c:pt idx="406">
                  <c:v>76.275000000000006</c:v>
                </c:pt>
                <c:pt idx="407">
                  <c:v>76.418000000000006</c:v>
                </c:pt>
                <c:pt idx="408">
                  <c:v>76.468000000000004</c:v>
                </c:pt>
                <c:pt idx="409">
                  <c:v>76.525000000000006</c:v>
                </c:pt>
                <c:pt idx="410">
                  <c:v>76.292000000000002</c:v>
                </c:pt>
                <c:pt idx="411">
                  <c:v>78.015000000000001</c:v>
                </c:pt>
                <c:pt idx="412">
                  <c:v>77.263999999999996</c:v>
                </c:pt>
                <c:pt idx="413">
                  <c:v>79.653000000000006</c:v>
                </c:pt>
                <c:pt idx="414">
                  <c:v>80.566000000000003</c:v>
                </c:pt>
                <c:pt idx="415">
                  <c:v>78.959000000000003</c:v>
                </c:pt>
                <c:pt idx="416">
                  <c:v>78.661000000000001</c:v>
                </c:pt>
                <c:pt idx="417">
                  <c:v>78.899000000000001</c:v>
                </c:pt>
                <c:pt idx="418">
                  <c:v>80.230999999999995</c:v>
                </c:pt>
                <c:pt idx="419">
                  <c:v>79.561000000000007</c:v>
                </c:pt>
                <c:pt idx="420">
                  <c:v>80.956999999999994</c:v>
                </c:pt>
                <c:pt idx="421">
                  <c:v>82.578999999999994</c:v>
                </c:pt>
                <c:pt idx="422">
                  <c:v>81.378</c:v>
                </c:pt>
                <c:pt idx="423">
                  <c:v>81.076999999999998</c:v>
                </c:pt>
                <c:pt idx="424">
                  <c:v>85.391000000000005</c:v>
                </c:pt>
                <c:pt idx="425">
                  <c:v>87.186000000000007</c:v>
                </c:pt>
                <c:pt idx="426">
                  <c:v>87.058999999999997</c:v>
                </c:pt>
                <c:pt idx="427">
                  <c:v>87.778000000000006</c:v>
                </c:pt>
                <c:pt idx="428">
                  <c:v>89.731999999999999</c:v>
                </c:pt>
                <c:pt idx="429">
                  <c:v>90.180999999999997</c:v>
                </c:pt>
                <c:pt idx="430">
                  <c:v>89.447999999999993</c:v>
                </c:pt>
                <c:pt idx="431">
                  <c:v>91.56</c:v>
                </c:pt>
                <c:pt idx="432">
                  <c:v>95.792000000000002</c:v>
                </c:pt>
                <c:pt idx="433">
                  <c:v>98.823999999999998</c:v>
                </c:pt>
                <c:pt idx="434">
                  <c:v>101.255</c:v>
                </c:pt>
                <c:pt idx="435">
                  <c:v>101.961</c:v>
                </c:pt>
                <c:pt idx="436">
                  <c:v>103.063</c:v>
                </c:pt>
                <c:pt idx="437">
                  <c:v>100.187</c:v>
                </c:pt>
                <c:pt idx="438">
                  <c:v>97.981999999999999</c:v>
                </c:pt>
                <c:pt idx="439">
                  <c:v>100.07</c:v>
                </c:pt>
                <c:pt idx="440">
                  <c:v>103.714</c:v>
                </c:pt>
                <c:pt idx="441">
                  <c:v>100.372</c:v>
                </c:pt>
                <c:pt idx="442">
                  <c:v>98.585999999999999</c:v>
                </c:pt>
                <c:pt idx="443">
                  <c:v>96.772000000000006</c:v>
                </c:pt>
                <c:pt idx="444">
                  <c:v>96.79</c:v>
                </c:pt>
                <c:pt idx="445">
                  <c:v>97.89</c:v>
                </c:pt>
                <c:pt idx="446">
                  <c:v>94.48</c:v>
                </c:pt>
                <c:pt idx="447">
                  <c:v>95.471000000000004</c:v>
                </c:pt>
                <c:pt idx="448">
                  <c:v>95.311999999999998</c:v>
                </c:pt>
                <c:pt idx="449">
                  <c:v>100.78700000000001</c:v>
                </c:pt>
                <c:pt idx="450">
                  <c:v>99.635000000000005</c:v>
                </c:pt>
                <c:pt idx="451">
                  <c:v>101.003</c:v>
                </c:pt>
                <c:pt idx="452">
                  <c:v>98.495999999999995</c:v>
                </c:pt>
                <c:pt idx="453">
                  <c:v>98.3</c:v>
                </c:pt>
                <c:pt idx="454">
                  <c:v>93.486999999999995</c:v>
                </c:pt>
                <c:pt idx="455">
                  <c:v>90.221000000000004</c:v>
                </c:pt>
                <c:pt idx="456">
                  <c:v>91.516999999999996</c:v>
                </c:pt>
                <c:pt idx="457">
                  <c:v>93.093999999999994</c:v>
                </c:pt>
                <c:pt idx="458">
                  <c:v>91.768000000000001</c:v>
                </c:pt>
                <c:pt idx="459">
                  <c:v>88.647999999999996</c:v>
                </c:pt>
                <c:pt idx="460">
                  <c:v>88.813000000000002</c:v>
                </c:pt>
                <c:pt idx="461">
                  <c:v>85.603999999999999</c:v>
                </c:pt>
                <c:pt idx="462">
                  <c:v>79.893000000000001</c:v>
                </c:pt>
                <c:pt idx="463">
                  <c:v>79.825999999999993</c:v>
                </c:pt>
                <c:pt idx="464">
                  <c:v>79.600999999999999</c:v>
                </c:pt>
                <c:pt idx="465">
                  <c:v>79.236999999999995</c:v>
                </c:pt>
                <c:pt idx="466">
                  <c:v>81.093999999999994</c:v>
                </c:pt>
                <c:pt idx="467">
                  <c:v>82.43</c:v>
                </c:pt>
                <c:pt idx="468">
                  <c:v>80.957999999999998</c:v>
                </c:pt>
                <c:pt idx="469">
                  <c:v>81.953000000000003</c:v>
                </c:pt>
                <c:pt idx="470">
                  <c:v>83.036000000000001</c:v>
                </c:pt>
                <c:pt idx="471">
                  <c:v>82.893000000000001</c:v>
                </c:pt>
                <c:pt idx="472">
                  <c:v>80.161000000000001</c:v>
                </c:pt>
                <c:pt idx="473">
                  <c:v>79.466999999999999</c:v>
                </c:pt>
                <c:pt idx="474">
                  <c:v>80.061000000000007</c:v>
                </c:pt>
                <c:pt idx="475">
                  <c:v>81.027000000000001</c:v>
                </c:pt>
                <c:pt idx="476">
                  <c:v>79.698999999999998</c:v>
                </c:pt>
                <c:pt idx="477">
                  <c:v>79.989000000000004</c:v>
                </c:pt>
                <c:pt idx="478">
                  <c:v>84.483999999999995</c:v>
                </c:pt>
                <c:pt idx="479">
                  <c:v>84.483999999999995</c:v>
                </c:pt>
                <c:pt idx="480">
                  <c:v>85.14</c:v>
                </c:pt>
                <c:pt idx="481">
                  <c:v>85.034999999999997</c:v>
                </c:pt>
                <c:pt idx="482">
                  <c:v>87.49</c:v>
                </c:pt>
                <c:pt idx="483">
                  <c:v>88.953000000000003</c:v>
                </c:pt>
                <c:pt idx="484">
                  <c:v>88.539000000000001</c:v>
                </c:pt>
                <c:pt idx="485">
                  <c:v>86.578000000000003</c:v>
                </c:pt>
                <c:pt idx="486">
                  <c:v>83.844999999999999</c:v>
                </c:pt>
                <c:pt idx="487">
                  <c:v>83.256</c:v>
                </c:pt>
                <c:pt idx="488">
                  <c:v>82.006</c:v>
                </c:pt>
                <c:pt idx="489">
                  <c:v>81.573999999999998</c:v>
                </c:pt>
                <c:pt idx="490">
                  <c:v>80.19</c:v>
                </c:pt>
                <c:pt idx="491">
                  <c:v>82.49</c:v>
                </c:pt>
                <c:pt idx="492">
                  <c:v>83.671999999999997</c:v>
                </c:pt>
                <c:pt idx="493">
                  <c:v>80.406000000000006</c:v>
                </c:pt>
                <c:pt idx="494">
                  <c:v>79.617000000000004</c:v>
                </c:pt>
                <c:pt idx="495">
                  <c:v>82.061999999999998</c:v>
                </c:pt>
                <c:pt idx="496">
                  <c:v>81.965999999999994</c:v>
                </c:pt>
                <c:pt idx="497">
                  <c:v>79.325000000000003</c:v>
                </c:pt>
                <c:pt idx="498">
                  <c:v>77.525999999999996</c:v>
                </c:pt>
                <c:pt idx="499">
                  <c:v>76.460999999999999</c:v>
                </c:pt>
                <c:pt idx="500">
                  <c:v>78.165999999999997</c:v>
                </c:pt>
                <c:pt idx="501">
                  <c:v>80.543999999999997</c:v>
                </c:pt>
                <c:pt idx="502">
                  <c:v>80.67</c:v>
                </c:pt>
                <c:pt idx="503">
                  <c:v>80.406999999999996</c:v>
                </c:pt>
                <c:pt idx="504">
                  <c:v>78.933999999999997</c:v>
                </c:pt>
                <c:pt idx="505">
                  <c:v>81.114999999999995</c:v>
                </c:pt>
                <c:pt idx="506">
                  <c:v>79.296999999999997</c:v>
                </c:pt>
                <c:pt idx="507">
                  <c:v>79.762</c:v>
                </c:pt>
                <c:pt idx="508">
                  <c:v>81.819999999999993</c:v>
                </c:pt>
                <c:pt idx="509">
                  <c:v>81.046000000000006</c:v>
                </c:pt>
                <c:pt idx="510">
                  <c:v>80.295000000000002</c:v>
                </c:pt>
                <c:pt idx="511">
                  <c:v>79.506</c:v>
                </c:pt>
                <c:pt idx="512">
                  <c:v>83.213999999999999</c:v>
                </c:pt>
                <c:pt idx="513">
                  <c:v>86.412000000000006</c:v>
                </c:pt>
                <c:pt idx="514">
                  <c:v>88.066000000000003</c:v>
                </c:pt>
                <c:pt idx="515">
                  <c:v>89.483999999999995</c:v>
                </c:pt>
                <c:pt idx="516">
                  <c:v>85.34</c:v>
                </c:pt>
                <c:pt idx="517">
                  <c:v>84.171000000000006</c:v>
                </c:pt>
                <c:pt idx="518">
                  <c:v>84.35</c:v>
                </c:pt>
                <c:pt idx="519">
                  <c:v>85.28</c:v>
                </c:pt>
                <c:pt idx="520">
                  <c:v>88.930999999999997</c:v>
                </c:pt>
                <c:pt idx="521">
                  <c:v>89.953000000000003</c:v>
                </c:pt>
                <c:pt idx="522">
                  <c:v>91.206999999999994</c:v>
                </c:pt>
                <c:pt idx="523">
                  <c:v>93.08</c:v>
                </c:pt>
                <c:pt idx="524">
                  <c:v>92.367999999999995</c:v>
                </c:pt>
                <c:pt idx="525">
                  <c:v>90.29</c:v>
                </c:pt>
                <c:pt idx="526">
                  <c:v>90.242999999999995</c:v>
                </c:pt>
                <c:pt idx="527">
                  <c:v>89.311999999999998</c:v>
                </c:pt>
                <c:pt idx="528">
                  <c:v>88.474999999999994</c:v>
                </c:pt>
                <c:pt idx="529">
                  <c:v>86.975999999999999</c:v>
                </c:pt>
                <c:pt idx="530">
                  <c:v>90.224999999999994</c:v>
                </c:pt>
                <c:pt idx="531">
                  <c:v>89.41</c:v>
                </c:pt>
                <c:pt idx="532">
                  <c:v>88.218999999999994</c:v>
                </c:pt>
                <c:pt idx="533">
                  <c:v>88.507999999999996</c:v>
                </c:pt>
                <c:pt idx="534">
                  <c:v>87.673000000000002</c:v>
                </c:pt>
                <c:pt idx="535">
                  <c:v>87.846000000000004</c:v>
                </c:pt>
                <c:pt idx="536">
                  <c:v>87.457999999999998</c:v>
                </c:pt>
                <c:pt idx="537">
                  <c:v>87.792000000000002</c:v>
                </c:pt>
                <c:pt idx="538">
                  <c:v>88.724999999999994</c:v>
                </c:pt>
                <c:pt idx="539">
                  <c:v>87.613</c:v>
                </c:pt>
                <c:pt idx="540">
                  <c:v>90.015000000000001</c:v>
                </c:pt>
                <c:pt idx="541">
                  <c:v>92.963999999999999</c:v>
                </c:pt>
                <c:pt idx="542">
                  <c:v>91.366</c:v>
                </c:pt>
                <c:pt idx="543">
                  <c:v>91.572000000000003</c:v>
                </c:pt>
                <c:pt idx="544">
                  <c:v>91.572000000000003</c:v>
                </c:pt>
                <c:pt idx="545">
                  <c:v>94.912999999999997</c:v>
                </c:pt>
                <c:pt idx="546">
                  <c:v>97.673000000000002</c:v>
                </c:pt>
                <c:pt idx="547">
                  <c:v>93.84</c:v>
                </c:pt>
                <c:pt idx="548">
                  <c:v>94.131</c:v>
                </c:pt>
                <c:pt idx="549">
                  <c:v>95.835999999999999</c:v>
                </c:pt>
                <c:pt idx="550">
                  <c:v>96.875</c:v>
                </c:pt>
                <c:pt idx="551">
                  <c:v>100.374</c:v>
                </c:pt>
                <c:pt idx="552">
                  <c:v>101.3</c:v>
                </c:pt>
                <c:pt idx="553">
                  <c:v>101.351</c:v>
                </c:pt>
                <c:pt idx="554">
                  <c:v>101.565</c:v>
                </c:pt>
                <c:pt idx="555">
                  <c:v>103.937</c:v>
                </c:pt>
                <c:pt idx="556">
                  <c:v>103.11</c:v>
                </c:pt>
                <c:pt idx="557">
                  <c:v>104.375</c:v>
                </c:pt>
                <c:pt idx="558">
                  <c:v>102.709</c:v>
                </c:pt>
                <c:pt idx="559">
                  <c:v>102.709</c:v>
                </c:pt>
                <c:pt idx="560">
                  <c:v>106.86</c:v>
                </c:pt>
                <c:pt idx="561">
                  <c:v>103.32599999999999</c:v>
                </c:pt>
                <c:pt idx="562">
                  <c:v>103.67</c:v>
                </c:pt>
                <c:pt idx="563">
                  <c:v>98.088999999999999</c:v>
                </c:pt>
                <c:pt idx="564">
                  <c:v>98.088999999999999</c:v>
                </c:pt>
                <c:pt idx="565">
                  <c:v>99.367999999999995</c:v>
                </c:pt>
                <c:pt idx="566">
                  <c:v>101.227</c:v>
                </c:pt>
                <c:pt idx="567">
                  <c:v>98.372</c:v>
                </c:pt>
                <c:pt idx="568">
                  <c:v>95.727999999999994</c:v>
                </c:pt>
                <c:pt idx="569">
                  <c:v>96.126000000000005</c:v>
                </c:pt>
                <c:pt idx="570">
                  <c:v>96.144000000000005</c:v>
                </c:pt>
                <c:pt idx="571">
                  <c:v>92.74</c:v>
                </c:pt>
                <c:pt idx="572">
                  <c:v>92.778000000000006</c:v>
                </c:pt>
                <c:pt idx="573">
                  <c:v>94.494</c:v>
                </c:pt>
                <c:pt idx="574">
                  <c:v>94.585999999999999</c:v>
                </c:pt>
                <c:pt idx="575">
                  <c:v>96.754000000000005</c:v>
                </c:pt>
                <c:pt idx="576">
                  <c:v>97.644000000000005</c:v>
                </c:pt>
                <c:pt idx="577">
                  <c:v>99.876999999999995</c:v>
                </c:pt>
                <c:pt idx="578">
                  <c:v>104.32</c:v>
                </c:pt>
                <c:pt idx="579">
                  <c:v>104.32</c:v>
                </c:pt>
                <c:pt idx="580">
                  <c:v>104.32</c:v>
                </c:pt>
                <c:pt idx="581">
                  <c:v>107.01900000000001</c:v>
                </c:pt>
                <c:pt idx="582">
                  <c:v>102.777</c:v>
                </c:pt>
                <c:pt idx="583">
                  <c:v>98.677000000000007</c:v>
                </c:pt>
                <c:pt idx="584">
                  <c:v>98.93</c:v>
                </c:pt>
                <c:pt idx="585">
                  <c:v>102.57299999999999</c:v>
                </c:pt>
                <c:pt idx="586">
                  <c:v>106.61</c:v>
                </c:pt>
                <c:pt idx="587">
                  <c:v>114.895</c:v>
                </c:pt>
                <c:pt idx="588">
                  <c:v>115.917</c:v>
                </c:pt>
                <c:pt idx="589">
                  <c:v>117.20699999999999</c:v>
                </c:pt>
                <c:pt idx="590">
                  <c:v>114.66</c:v>
                </c:pt>
                <c:pt idx="591">
                  <c:v>105.065</c:v>
                </c:pt>
                <c:pt idx="592">
                  <c:v>107.723</c:v>
                </c:pt>
                <c:pt idx="593">
                  <c:v>117.33</c:v>
                </c:pt>
                <c:pt idx="594">
                  <c:v>130.554</c:v>
                </c:pt>
                <c:pt idx="595">
                  <c:v>122.491</c:v>
                </c:pt>
                <c:pt idx="596">
                  <c:v>132.04599999999999</c:v>
                </c:pt>
                <c:pt idx="597">
                  <c:v>105.863</c:v>
                </c:pt>
                <c:pt idx="598">
                  <c:v>109.727</c:v>
                </c:pt>
                <c:pt idx="599">
                  <c:v>93.414000000000001</c:v>
                </c:pt>
                <c:pt idx="600">
                  <c:v>85.477999999999994</c:v>
                </c:pt>
                <c:pt idx="601">
                  <c:v>85.203999999999994</c:v>
                </c:pt>
                <c:pt idx="602">
                  <c:v>84.361000000000004</c:v>
                </c:pt>
                <c:pt idx="603">
                  <c:v>82.867000000000004</c:v>
                </c:pt>
                <c:pt idx="604">
                  <c:v>85.784999999999997</c:v>
                </c:pt>
                <c:pt idx="605">
                  <c:v>89.222999999999999</c:v>
                </c:pt>
                <c:pt idx="606">
                  <c:v>88.346999999999994</c:v>
                </c:pt>
                <c:pt idx="607">
                  <c:v>88.162999999999997</c:v>
                </c:pt>
                <c:pt idx="608">
                  <c:v>88.131</c:v>
                </c:pt>
                <c:pt idx="609">
                  <c:v>90.212000000000003</c:v>
                </c:pt>
                <c:pt idx="610">
                  <c:v>88.338999999999999</c:v>
                </c:pt>
                <c:pt idx="611">
                  <c:v>90.048000000000002</c:v>
                </c:pt>
                <c:pt idx="612">
                  <c:v>90.478999999999999</c:v>
                </c:pt>
                <c:pt idx="613">
                  <c:v>86.352000000000004</c:v>
                </c:pt>
                <c:pt idx="614">
                  <c:v>85.614000000000004</c:v>
                </c:pt>
                <c:pt idx="615">
                  <c:v>83.543999999999997</c:v>
                </c:pt>
                <c:pt idx="616">
                  <c:v>84.896000000000001</c:v>
                </c:pt>
                <c:pt idx="617">
                  <c:v>85.403000000000006</c:v>
                </c:pt>
                <c:pt idx="618">
                  <c:v>86.751000000000005</c:v>
                </c:pt>
                <c:pt idx="619">
                  <c:v>87.105999999999995</c:v>
                </c:pt>
                <c:pt idx="620">
                  <c:v>83.393000000000001</c:v>
                </c:pt>
                <c:pt idx="621">
                  <c:v>84.575999999999993</c:v>
                </c:pt>
                <c:pt idx="622">
                  <c:v>84.212999999999994</c:v>
                </c:pt>
                <c:pt idx="623">
                  <c:v>84.206999999999994</c:v>
                </c:pt>
                <c:pt idx="624">
                  <c:v>80.88</c:v>
                </c:pt>
                <c:pt idx="625">
                  <c:v>80.367999999999995</c:v>
                </c:pt>
                <c:pt idx="626">
                  <c:v>86.899000000000001</c:v>
                </c:pt>
                <c:pt idx="627">
                  <c:v>88.510999999999996</c:v>
                </c:pt>
                <c:pt idx="628">
                  <c:v>88.867000000000004</c:v>
                </c:pt>
                <c:pt idx="629">
                  <c:v>87.159000000000006</c:v>
                </c:pt>
                <c:pt idx="630">
                  <c:v>87.221000000000004</c:v>
                </c:pt>
                <c:pt idx="631">
                  <c:v>89.667000000000002</c:v>
                </c:pt>
                <c:pt idx="632">
                  <c:v>88.198999999999998</c:v>
                </c:pt>
                <c:pt idx="633">
                  <c:v>87.855999999999995</c:v>
                </c:pt>
                <c:pt idx="634">
                  <c:v>90.7</c:v>
                </c:pt>
                <c:pt idx="635">
                  <c:v>90.869</c:v>
                </c:pt>
                <c:pt idx="636">
                  <c:v>86.667000000000002</c:v>
                </c:pt>
                <c:pt idx="637">
                  <c:v>87.438000000000002</c:v>
                </c:pt>
                <c:pt idx="638">
                  <c:v>88.888000000000005</c:v>
                </c:pt>
                <c:pt idx="639">
                  <c:v>88.483999999999995</c:v>
                </c:pt>
                <c:pt idx="640">
                  <c:v>87.123999999999995</c:v>
                </c:pt>
                <c:pt idx="641">
                  <c:v>89.105000000000004</c:v>
                </c:pt>
                <c:pt idx="642">
                  <c:v>91.016999999999996</c:v>
                </c:pt>
                <c:pt idx="643">
                  <c:v>87.763999999999996</c:v>
                </c:pt>
                <c:pt idx="644">
                  <c:v>90.153999999999996</c:v>
                </c:pt>
                <c:pt idx="645">
                  <c:v>94.465000000000003</c:v>
                </c:pt>
                <c:pt idx="646">
                  <c:v>93.248999999999995</c:v>
                </c:pt>
                <c:pt idx="647">
                  <c:v>96.989000000000004</c:v>
                </c:pt>
                <c:pt idx="648">
                  <c:v>99.248999999999995</c:v>
                </c:pt>
                <c:pt idx="649">
                  <c:v>99.248999999999995</c:v>
                </c:pt>
                <c:pt idx="650">
                  <c:v>100.258</c:v>
                </c:pt>
                <c:pt idx="651">
                  <c:v>101.146</c:v>
                </c:pt>
                <c:pt idx="652">
                  <c:v>102.88500000000001</c:v>
                </c:pt>
                <c:pt idx="653">
                  <c:v>102.88500000000001</c:v>
                </c:pt>
                <c:pt idx="654">
                  <c:v>104.895</c:v>
                </c:pt>
                <c:pt idx="655">
                  <c:v>103.71</c:v>
                </c:pt>
                <c:pt idx="656">
                  <c:v>108.41</c:v>
                </c:pt>
                <c:pt idx="657">
                  <c:v>107.631</c:v>
                </c:pt>
                <c:pt idx="658">
                  <c:v>106.126</c:v>
                </c:pt>
                <c:pt idx="659">
                  <c:v>99.113</c:v>
                </c:pt>
                <c:pt idx="660">
                  <c:v>92.328999999999994</c:v>
                </c:pt>
                <c:pt idx="661">
                  <c:v>92.599000000000004</c:v>
                </c:pt>
                <c:pt idx="662">
                  <c:v>97.483000000000004</c:v>
                </c:pt>
                <c:pt idx="663">
                  <c:v>98.228999999999999</c:v>
                </c:pt>
                <c:pt idx="664">
                  <c:v>101.45699999999999</c:v>
                </c:pt>
                <c:pt idx="665">
                  <c:v>101.074</c:v>
                </c:pt>
                <c:pt idx="666">
                  <c:v>100.996</c:v>
                </c:pt>
                <c:pt idx="667">
                  <c:v>99.286000000000001</c:v>
                </c:pt>
                <c:pt idx="668">
                  <c:v>97.801000000000002</c:v>
                </c:pt>
                <c:pt idx="669">
                  <c:v>96.685000000000002</c:v>
                </c:pt>
                <c:pt idx="670">
                  <c:v>102.35</c:v>
                </c:pt>
                <c:pt idx="671">
                  <c:v>100.443</c:v>
                </c:pt>
                <c:pt idx="672">
                  <c:v>102.059</c:v>
                </c:pt>
              </c:numCache>
            </c:numRef>
          </c:val>
          <c:smooth val="0"/>
          <c:extLst>
            <c:ext xmlns:c16="http://schemas.microsoft.com/office/drawing/2014/chart" uri="{C3380CC4-5D6E-409C-BE32-E72D297353CC}">
              <c16:uniqueId val="{00000002-397D-46D9-A1A0-040314EE2F15}"/>
            </c:ext>
          </c:extLst>
        </c:ser>
        <c:ser>
          <c:idx val="3"/>
          <c:order val="3"/>
          <c:tx>
            <c:strRef>
              <c:f>US_Corp!$AP$4</c:f>
              <c:strCache>
                <c:ptCount val="1"/>
                <c:pt idx="0">
                  <c:v> iTraxx Asia ex-Japan IG index</c:v>
                </c:pt>
              </c:strCache>
            </c:strRef>
          </c:tx>
          <c:marker>
            <c:symbol val="none"/>
          </c:marker>
          <c:val>
            <c:numRef>
              <c:f>US_Corp!$AP$7:$AP$679</c:f>
              <c:numCache>
                <c:formatCode>General</c:formatCode>
                <c:ptCount val="673"/>
                <c:pt idx="0">
                  <c:v>74.792000000000002</c:v>
                </c:pt>
                <c:pt idx="1">
                  <c:v>75.623000000000005</c:v>
                </c:pt>
                <c:pt idx="2">
                  <c:v>75.918000000000006</c:v>
                </c:pt>
                <c:pt idx="3">
                  <c:v>75.599000000000004</c:v>
                </c:pt>
                <c:pt idx="4">
                  <c:v>80.33</c:v>
                </c:pt>
                <c:pt idx="5">
                  <c:v>80.207999999999998</c:v>
                </c:pt>
                <c:pt idx="6">
                  <c:v>80.5</c:v>
                </c:pt>
                <c:pt idx="7">
                  <c:v>77.64</c:v>
                </c:pt>
                <c:pt idx="8">
                  <c:v>76.216999999999999</c:v>
                </c:pt>
                <c:pt idx="9">
                  <c:v>74.820999999999998</c:v>
                </c:pt>
                <c:pt idx="10">
                  <c:v>76.382999999999996</c:v>
                </c:pt>
                <c:pt idx="11">
                  <c:v>72.748000000000005</c:v>
                </c:pt>
                <c:pt idx="12">
                  <c:v>71.430999999999997</c:v>
                </c:pt>
                <c:pt idx="13">
                  <c:v>72.766999999999996</c:v>
                </c:pt>
                <c:pt idx="14">
                  <c:v>73.893000000000001</c:v>
                </c:pt>
                <c:pt idx="15">
                  <c:v>75.730999999999995</c:v>
                </c:pt>
                <c:pt idx="16">
                  <c:v>76.195999999999998</c:v>
                </c:pt>
                <c:pt idx="17">
                  <c:v>76.917000000000002</c:v>
                </c:pt>
                <c:pt idx="18">
                  <c:v>78.679000000000002</c:v>
                </c:pt>
                <c:pt idx="19">
                  <c:v>79.606999999999999</c:v>
                </c:pt>
                <c:pt idx="20">
                  <c:v>77.906000000000006</c:v>
                </c:pt>
                <c:pt idx="21">
                  <c:v>76.963999999999999</c:v>
                </c:pt>
                <c:pt idx="22">
                  <c:v>78.698999999999998</c:v>
                </c:pt>
                <c:pt idx="23">
                  <c:v>79.738</c:v>
                </c:pt>
                <c:pt idx="24">
                  <c:v>80.962999999999994</c:v>
                </c:pt>
                <c:pt idx="25">
                  <c:v>81.509</c:v>
                </c:pt>
                <c:pt idx="26">
                  <c:v>81.906000000000006</c:v>
                </c:pt>
                <c:pt idx="27">
                  <c:v>79.763000000000005</c:v>
                </c:pt>
                <c:pt idx="28">
                  <c:v>79.828000000000003</c:v>
                </c:pt>
                <c:pt idx="29">
                  <c:v>81.010000000000005</c:v>
                </c:pt>
                <c:pt idx="30">
                  <c:v>79.652000000000001</c:v>
                </c:pt>
                <c:pt idx="31">
                  <c:v>80.366</c:v>
                </c:pt>
                <c:pt idx="32">
                  <c:v>78.537999999999997</c:v>
                </c:pt>
                <c:pt idx="33">
                  <c:v>80.995000000000005</c:v>
                </c:pt>
                <c:pt idx="34">
                  <c:v>89.165000000000006</c:v>
                </c:pt>
                <c:pt idx="35">
                  <c:v>89.165000000000006</c:v>
                </c:pt>
                <c:pt idx="36">
                  <c:v>90.73</c:v>
                </c:pt>
                <c:pt idx="37">
                  <c:v>92.58</c:v>
                </c:pt>
                <c:pt idx="38">
                  <c:v>95.531999999999996</c:v>
                </c:pt>
                <c:pt idx="39">
                  <c:v>95.575000000000003</c:v>
                </c:pt>
                <c:pt idx="40">
                  <c:v>95.575000000000003</c:v>
                </c:pt>
                <c:pt idx="41">
                  <c:v>96.906000000000006</c:v>
                </c:pt>
                <c:pt idx="42">
                  <c:v>96.906000000000006</c:v>
                </c:pt>
                <c:pt idx="43">
                  <c:v>93.921999999999997</c:v>
                </c:pt>
                <c:pt idx="44">
                  <c:v>94.215999999999994</c:v>
                </c:pt>
                <c:pt idx="45">
                  <c:v>94.878</c:v>
                </c:pt>
                <c:pt idx="46">
                  <c:v>100.443</c:v>
                </c:pt>
                <c:pt idx="47">
                  <c:v>99.9</c:v>
                </c:pt>
                <c:pt idx="48">
                  <c:v>105.05</c:v>
                </c:pt>
                <c:pt idx="49">
                  <c:v>103.82899999999999</c:v>
                </c:pt>
                <c:pt idx="50">
                  <c:v>103.82899999999999</c:v>
                </c:pt>
                <c:pt idx="51">
                  <c:v>103.82899999999999</c:v>
                </c:pt>
                <c:pt idx="52">
                  <c:v>103.5</c:v>
                </c:pt>
                <c:pt idx="53">
                  <c:v>103.54300000000001</c:v>
                </c:pt>
                <c:pt idx="54">
                  <c:v>108.337</c:v>
                </c:pt>
                <c:pt idx="55">
                  <c:v>116.93300000000001</c:v>
                </c:pt>
                <c:pt idx="56">
                  <c:v>113.85599999999999</c:v>
                </c:pt>
                <c:pt idx="57">
                  <c:v>122.167</c:v>
                </c:pt>
                <c:pt idx="58">
                  <c:v>115.15600000000001</c:v>
                </c:pt>
                <c:pt idx="59">
                  <c:v>123.52</c:v>
                </c:pt>
                <c:pt idx="60">
                  <c:v>89.185000000000002</c:v>
                </c:pt>
                <c:pt idx="61">
                  <c:v>89.185000000000002</c:v>
                </c:pt>
                <c:pt idx="62">
                  <c:v>83.637</c:v>
                </c:pt>
                <c:pt idx="63">
                  <c:v>83.167000000000002</c:v>
                </c:pt>
                <c:pt idx="64">
                  <c:v>79.188000000000002</c:v>
                </c:pt>
                <c:pt idx="65">
                  <c:v>79.188000000000002</c:v>
                </c:pt>
                <c:pt idx="66">
                  <c:v>77.852000000000004</c:v>
                </c:pt>
                <c:pt idx="67">
                  <c:v>75.667000000000002</c:v>
                </c:pt>
                <c:pt idx="68">
                  <c:v>76.188000000000002</c:v>
                </c:pt>
                <c:pt idx="69">
                  <c:v>76.575000000000003</c:v>
                </c:pt>
                <c:pt idx="70">
                  <c:v>78.143000000000001</c:v>
                </c:pt>
                <c:pt idx="71">
                  <c:v>75.813000000000002</c:v>
                </c:pt>
                <c:pt idx="72">
                  <c:v>71.688000000000002</c:v>
                </c:pt>
                <c:pt idx="73">
                  <c:v>73.263000000000005</c:v>
                </c:pt>
                <c:pt idx="74">
                  <c:v>74.070999999999998</c:v>
                </c:pt>
                <c:pt idx="75">
                  <c:v>74.082999999999998</c:v>
                </c:pt>
                <c:pt idx="76">
                  <c:v>73.462000000000003</c:v>
                </c:pt>
                <c:pt idx="77">
                  <c:v>72.537999999999997</c:v>
                </c:pt>
                <c:pt idx="78">
                  <c:v>72.75</c:v>
                </c:pt>
                <c:pt idx="79">
                  <c:v>70.417000000000002</c:v>
                </c:pt>
                <c:pt idx="80">
                  <c:v>69.471999999999994</c:v>
                </c:pt>
                <c:pt idx="81">
                  <c:v>68.328000000000003</c:v>
                </c:pt>
                <c:pt idx="82">
                  <c:v>68.938000000000002</c:v>
                </c:pt>
                <c:pt idx="83">
                  <c:v>69.298000000000002</c:v>
                </c:pt>
                <c:pt idx="84">
                  <c:v>67.632000000000005</c:v>
                </c:pt>
                <c:pt idx="85">
                  <c:v>69.400000000000006</c:v>
                </c:pt>
                <c:pt idx="86">
                  <c:v>67.292000000000002</c:v>
                </c:pt>
                <c:pt idx="87">
                  <c:v>67.356999999999999</c:v>
                </c:pt>
                <c:pt idx="88">
                  <c:v>69.320999999999998</c:v>
                </c:pt>
                <c:pt idx="89">
                  <c:v>68.191000000000003</c:v>
                </c:pt>
                <c:pt idx="90">
                  <c:v>67.311999999999998</c:v>
                </c:pt>
                <c:pt idx="91">
                  <c:v>67.197000000000003</c:v>
                </c:pt>
                <c:pt idx="92">
                  <c:v>66.03</c:v>
                </c:pt>
                <c:pt idx="93">
                  <c:v>66.063000000000002</c:v>
                </c:pt>
                <c:pt idx="94">
                  <c:v>67.167000000000002</c:v>
                </c:pt>
                <c:pt idx="95">
                  <c:v>68.55</c:v>
                </c:pt>
                <c:pt idx="96">
                  <c:v>70.855000000000004</c:v>
                </c:pt>
                <c:pt idx="97">
                  <c:v>71.864000000000004</c:v>
                </c:pt>
                <c:pt idx="98">
                  <c:v>74.893000000000001</c:v>
                </c:pt>
                <c:pt idx="99">
                  <c:v>75.295000000000002</c:v>
                </c:pt>
                <c:pt idx="100">
                  <c:v>74.957999999999998</c:v>
                </c:pt>
                <c:pt idx="101">
                  <c:v>76.045000000000002</c:v>
                </c:pt>
                <c:pt idx="102">
                  <c:v>77.47</c:v>
                </c:pt>
                <c:pt idx="103">
                  <c:v>76.429000000000002</c:v>
                </c:pt>
                <c:pt idx="104">
                  <c:v>77.841999999999999</c:v>
                </c:pt>
                <c:pt idx="105">
                  <c:v>74.5</c:v>
                </c:pt>
                <c:pt idx="106">
                  <c:v>74.5</c:v>
                </c:pt>
                <c:pt idx="107">
                  <c:v>74.5</c:v>
                </c:pt>
                <c:pt idx="108">
                  <c:v>74.5</c:v>
                </c:pt>
                <c:pt idx="109">
                  <c:v>76.25</c:v>
                </c:pt>
                <c:pt idx="110">
                  <c:v>73.707999999999998</c:v>
                </c:pt>
                <c:pt idx="111">
                  <c:v>75.364000000000004</c:v>
                </c:pt>
                <c:pt idx="112">
                  <c:v>74.793999999999997</c:v>
                </c:pt>
                <c:pt idx="113">
                  <c:v>75.557000000000002</c:v>
                </c:pt>
                <c:pt idx="114">
                  <c:v>77.698999999999998</c:v>
                </c:pt>
                <c:pt idx="115">
                  <c:v>79.78</c:v>
                </c:pt>
                <c:pt idx="116">
                  <c:v>77.344999999999999</c:v>
                </c:pt>
                <c:pt idx="117">
                  <c:v>79.311000000000007</c:v>
                </c:pt>
                <c:pt idx="118">
                  <c:v>80.153000000000006</c:v>
                </c:pt>
                <c:pt idx="119">
                  <c:v>82.667000000000002</c:v>
                </c:pt>
                <c:pt idx="120">
                  <c:v>80.332999999999998</c:v>
                </c:pt>
                <c:pt idx="121">
                  <c:v>80.027000000000001</c:v>
                </c:pt>
                <c:pt idx="122">
                  <c:v>78.207999999999998</c:v>
                </c:pt>
                <c:pt idx="123">
                  <c:v>77.042000000000002</c:v>
                </c:pt>
                <c:pt idx="124">
                  <c:v>76.754000000000005</c:v>
                </c:pt>
                <c:pt idx="125">
                  <c:v>78.108999999999995</c:v>
                </c:pt>
                <c:pt idx="126">
                  <c:v>80.415000000000006</c:v>
                </c:pt>
                <c:pt idx="127">
                  <c:v>80.573999999999998</c:v>
                </c:pt>
                <c:pt idx="128">
                  <c:v>80.573999999999998</c:v>
                </c:pt>
                <c:pt idx="129">
                  <c:v>79.356999999999999</c:v>
                </c:pt>
                <c:pt idx="130">
                  <c:v>77.89</c:v>
                </c:pt>
                <c:pt idx="131">
                  <c:v>77.804000000000002</c:v>
                </c:pt>
                <c:pt idx="132">
                  <c:v>77.804000000000002</c:v>
                </c:pt>
                <c:pt idx="133">
                  <c:v>77.804000000000002</c:v>
                </c:pt>
                <c:pt idx="134">
                  <c:v>77.442999999999998</c:v>
                </c:pt>
                <c:pt idx="135">
                  <c:v>78.924999999999997</c:v>
                </c:pt>
                <c:pt idx="136">
                  <c:v>76.623000000000005</c:v>
                </c:pt>
                <c:pt idx="137">
                  <c:v>74.816000000000003</c:v>
                </c:pt>
                <c:pt idx="138">
                  <c:v>72.417000000000002</c:v>
                </c:pt>
                <c:pt idx="139">
                  <c:v>71.688000000000002</c:v>
                </c:pt>
                <c:pt idx="140">
                  <c:v>70.102999999999994</c:v>
                </c:pt>
                <c:pt idx="141">
                  <c:v>69.542000000000002</c:v>
                </c:pt>
                <c:pt idx="142">
                  <c:v>69.781999999999996</c:v>
                </c:pt>
                <c:pt idx="143">
                  <c:v>68.566000000000003</c:v>
                </c:pt>
                <c:pt idx="144">
                  <c:v>69.251999999999995</c:v>
                </c:pt>
                <c:pt idx="145">
                  <c:v>70</c:v>
                </c:pt>
                <c:pt idx="146">
                  <c:v>70.373000000000005</c:v>
                </c:pt>
                <c:pt idx="147">
                  <c:v>71.075999999999993</c:v>
                </c:pt>
                <c:pt idx="148">
                  <c:v>71.828000000000003</c:v>
                </c:pt>
                <c:pt idx="149">
                  <c:v>72.573999999999998</c:v>
                </c:pt>
                <c:pt idx="150">
                  <c:v>73.292000000000002</c:v>
                </c:pt>
                <c:pt idx="151">
                  <c:v>73.903000000000006</c:v>
                </c:pt>
                <c:pt idx="152">
                  <c:v>74.400000000000006</c:v>
                </c:pt>
                <c:pt idx="153">
                  <c:v>73.843999999999994</c:v>
                </c:pt>
                <c:pt idx="154">
                  <c:v>73.301000000000002</c:v>
                </c:pt>
                <c:pt idx="155">
                  <c:v>73.906999999999996</c:v>
                </c:pt>
                <c:pt idx="156">
                  <c:v>73.998999999999995</c:v>
                </c:pt>
                <c:pt idx="157">
                  <c:v>73.17</c:v>
                </c:pt>
                <c:pt idx="158">
                  <c:v>73.64</c:v>
                </c:pt>
                <c:pt idx="159">
                  <c:v>74.293000000000006</c:v>
                </c:pt>
                <c:pt idx="160">
                  <c:v>72.891999999999996</c:v>
                </c:pt>
                <c:pt idx="161">
                  <c:v>71.977999999999994</c:v>
                </c:pt>
                <c:pt idx="162">
                  <c:v>71.561999999999998</c:v>
                </c:pt>
                <c:pt idx="163">
                  <c:v>70.593000000000004</c:v>
                </c:pt>
                <c:pt idx="164">
                  <c:v>69.774000000000001</c:v>
                </c:pt>
                <c:pt idx="165">
                  <c:v>68.364999999999995</c:v>
                </c:pt>
                <c:pt idx="166">
                  <c:v>69.736000000000004</c:v>
                </c:pt>
                <c:pt idx="167">
                  <c:v>71.45</c:v>
                </c:pt>
                <c:pt idx="168">
                  <c:v>74.313000000000002</c:v>
                </c:pt>
                <c:pt idx="169">
                  <c:v>73.820999999999998</c:v>
                </c:pt>
                <c:pt idx="170">
                  <c:v>73.786000000000001</c:v>
                </c:pt>
                <c:pt idx="171">
                  <c:v>70.864000000000004</c:v>
                </c:pt>
                <c:pt idx="172">
                  <c:v>70.864000000000004</c:v>
                </c:pt>
                <c:pt idx="173">
                  <c:v>71.772000000000006</c:v>
                </c:pt>
                <c:pt idx="174">
                  <c:v>72.239999999999995</c:v>
                </c:pt>
                <c:pt idx="175">
                  <c:v>72.247</c:v>
                </c:pt>
                <c:pt idx="176">
                  <c:v>72.56</c:v>
                </c:pt>
                <c:pt idx="177">
                  <c:v>73.478999999999999</c:v>
                </c:pt>
                <c:pt idx="178">
                  <c:v>72.75</c:v>
                </c:pt>
                <c:pt idx="179">
                  <c:v>71.275999999999996</c:v>
                </c:pt>
                <c:pt idx="180">
                  <c:v>71.369</c:v>
                </c:pt>
                <c:pt idx="181">
                  <c:v>71.778999999999996</c:v>
                </c:pt>
                <c:pt idx="182">
                  <c:v>71.94</c:v>
                </c:pt>
                <c:pt idx="183">
                  <c:v>71.5</c:v>
                </c:pt>
                <c:pt idx="184">
                  <c:v>71.5</c:v>
                </c:pt>
                <c:pt idx="185">
                  <c:v>71.709000000000003</c:v>
                </c:pt>
                <c:pt idx="186">
                  <c:v>71.709000000000003</c:v>
                </c:pt>
                <c:pt idx="187">
                  <c:v>72.483000000000004</c:v>
                </c:pt>
                <c:pt idx="188">
                  <c:v>72.662000000000006</c:v>
                </c:pt>
                <c:pt idx="189">
                  <c:v>70.997</c:v>
                </c:pt>
                <c:pt idx="190">
                  <c:v>72.200999999999993</c:v>
                </c:pt>
                <c:pt idx="191">
                  <c:v>71.587999999999994</c:v>
                </c:pt>
                <c:pt idx="192">
                  <c:v>70.694999999999993</c:v>
                </c:pt>
                <c:pt idx="193">
                  <c:v>68.766000000000005</c:v>
                </c:pt>
                <c:pt idx="194">
                  <c:v>68.766000000000005</c:v>
                </c:pt>
                <c:pt idx="195">
                  <c:v>68.625</c:v>
                </c:pt>
                <c:pt idx="196">
                  <c:v>68.251000000000005</c:v>
                </c:pt>
                <c:pt idx="197">
                  <c:v>70.183999999999997</c:v>
                </c:pt>
                <c:pt idx="198">
                  <c:v>70.45</c:v>
                </c:pt>
                <c:pt idx="199">
                  <c:v>70.957999999999998</c:v>
                </c:pt>
                <c:pt idx="200">
                  <c:v>70</c:v>
                </c:pt>
                <c:pt idx="201">
                  <c:v>94.35</c:v>
                </c:pt>
                <c:pt idx="202">
                  <c:v>96.215999999999994</c:v>
                </c:pt>
                <c:pt idx="203">
                  <c:v>96.215999999999994</c:v>
                </c:pt>
                <c:pt idx="204">
                  <c:v>96.646000000000001</c:v>
                </c:pt>
                <c:pt idx="205">
                  <c:v>96.55</c:v>
                </c:pt>
                <c:pt idx="206">
                  <c:v>98.846000000000004</c:v>
                </c:pt>
                <c:pt idx="207">
                  <c:v>100.776</c:v>
                </c:pt>
                <c:pt idx="208">
                  <c:v>98.753</c:v>
                </c:pt>
                <c:pt idx="209">
                  <c:v>98.037999999999997</c:v>
                </c:pt>
                <c:pt idx="210">
                  <c:v>95.477999999999994</c:v>
                </c:pt>
                <c:pt idx="211">
                  <c:v>95.27</c:v>
                </c:pt>
                <c:pt idx="212">
                  <c:v>97.197999999999993</c:v>
                </c:pt>
                <c:pt idx="213">
                  <c:v>94.582999999999998</c:v>
                </c:pt>
                <c:pt idx="214">
                  <c:v>93.257000000000005</c:v>
                </c:pt>
                <c:pt idx="215">
                  <c:v>91.084000000000003</c:v>
                </c:pt>
                <c:pt idx="216">
                  <c:v>92.028000000000006</c:v>
                </c:pt>
                <c:pt idx="217">
                  <c:v>92.543999999999997</c:v>
                </c:pt>
                <c:pt idx="218">
                  <c:v>92.277000000000001</c:v>
                </c:pt>
                <c:pt idx="219">
                  <c:v>91.902000000000001</c:v>
                </c:pt>
                <c:pt idx="220">
                  <c:v>95.212000000000003</c:v>
                </c:pt>
                <c:pt idx="221">
                  <c:v>96.563000000000002</c:v>
                </c:pt>
                <c:pt idx="222">
                  <c:v>94.75</c:v>
                </c:pt>
                <c:pt idx="223">
                  <c:v>92.56</c:v>
                </c:pt>
                <c:pt idx="224">
                  <c:v>93.563000000000002</c:v>
                </c:pt>
                <c:pt idx="225">
                  <c:v>95.2</c:v>
                </c:pt>
                <c:pt idx="226">
                  <c:v>98.25</c:v>
                </c:pt>
                <c:pt idx="227">
                  <c:v>101.071</c:v>
                </c:pt>
                <c:pt idx="228">
                  <c:v>101.682</c:v>
                </c:pt>
                <c:pt idx="229">
                  <c:v>101.568</c:v>
                </c:pt>
                <c:pt idx="230">
                  <c:v>101.07</c:v>
                </c:pt>
                <c:pt idx="231">
                  <c:v>103.8</c:v>
                </c:pt>
                <c:pt idx="232">
                  <c:v>101.33499999999999</c:v>
                </c:pt>
                <c:pt idx="233">
                  <c:v>105.45</c:v>
                </c:pt>
                <c:pt idx="234">
                  <c:v>106.611</c:v>
                </c:pt>
                <c:pt idx="235">
                  <c:v>99.2</c:v>
                </c:pt>
                <c:pt idx="236">
                  <c:v>95.75</c:v>
                </c:pt>
                <c:pt idx="237">
                  <c:v>95.527000000000001</c:v>
                </c:pt>
                <c:pt idx="238">
                  <c:v>96.495000000000005</c:v>
                </c:pt>
                <c:pt idx="239">
                  <c:v>95.5</c:v>
                </c:pt>
                <c:pt idx="240">
                  <c:v>97.072000000000003</c:v>
                </c:pt>
                <c:pt idx="241">
                  <c:v>98.917000000000002</c:v>
                </c:pt>
                <c:pt idx="242">
                  <c:v>95.602000000000004</c:v>
                </c:pt>
                <c:pt idx="243">
                  <c:v>94.396000000000001</c:v>
                </c:pt>
                <c:pt idx="244">
                  <c:v>96.518000000000001</c:v>
                </c:pt>
                <c:pt idx="245">
                  <c:v>97.6</c:v>
                </c:pt>
                <c:pt idx="246">
                  <c:v>95.546999999999997</c:v>
                </c:pt>
                <c:pt idx="247">
                  <c:v>93.06</c:v>
                </c:pt>
                <c:pt idx="248">
                  <c:v>93.123000000000005</c:v>
                </c:pt>
                <c:pt idx="249">
                  <c:v>91.248000000000005</c:v>
                </c:pt>
                <c:pt idx="250">
                  <c:v>91.075999999999993</c:v>
                </c:pt>
                <c:pt idx="251">
                  <c:v>91.09</c:v>
                </c:pt>
                <c:pt idx="252">
                  <c:v>92.471999999999994</c:v>
                </c:pt>
                <c:pt idx="253">
                  <c:v>91.557000000000002</c:v>
                </c:pt>
                <c:pt idx="254">
                  <c:v>92.272999999999996</c:v>
                </c:pt>
                <c:pt idx="255">
                  <c:v>93.331999999999994</c:v>
                </c:pt>
                <c:pt idx="256">
                  <c:v>94.186000000000007</c:v>
                </c:pt>
                <c:pt idx="257">
                  <c:v>95.275999999999996</c:v>
                </c:pt>
                <c:pt idx="258">
                  <c:v>97.254999999999995</c:v>
                </c:pt>
                <c:pt idx="259">
                  <c:v>99.022000000000006</c:v>
                </c:pt>
                <c:pt idx="260">
                  <c:v>99.022000000000006</c:v>
                </c:pt>
                <c:pt idx="261">
                  <c:v>99.519000000000005</c:v>
                </c:pt>
                <c:pt idx="262">
                  <c:v>99.796000000000006</c:v>
                </c:pt>
                <c:pt idx="263">
                  <c:v>100.657</c:v>
                </c:pt>
                <c:pt idx="264">
                  <c:v>100.003</c:v>
                </c:pt>
                <c:pt idx="265">
                  <c:v>98.933000000000007</c:v>
                </c:pt>
                <c:pt idx="266">
                  <c:v>98.504000000000005</c:v>
                </c:pt>
                <c:pt idx="267">
                  <c:v>98.760999999999996</c:v>
                </c:pt>
                <c:pt idx="268">
                  <c:v>100.3</c:v>
                </c:pt>
                <c:pt idx="269">
                  <c:v>99.867999999999995</c:v>
                </c:pt>
                <c:pt idx="270">
                  <c:v>98.75</c:v>
                </c:pt>
                <c:pt idx="271">
                  <c:v>95.498000000000005</c:v>
                </c:pt>
                <c:pt idx="272">
                  <c:v>96.75</c:v>
                </c:pt>
                <c:pt idx="273">
                  <c:v>96.03</c:v>
                </c:pt>
                <c:pt idx="274">
                  <c:v>96.572000000000003</c:v>
                </c:pt>
                <c:pt idx="275">
                  <c:v>96.572000000000003</c:v>
                </c:pt>
                <c:pt idx="276">
                  <c:v>96.543000000000006</c:v>
                </c:pt>
                <c:pt idx="277">
                  <c:v>95.793000000000006</c:v>
                </c:pt>
                <c:pt idx="278">
                  <c:v>94.688999999999993</c:v>
                </c:pt>
                <c:pt idx="279">
                  <c:v>95.213999999999999</c:v>
                </c:pt>
                <c:pt idx="280">
                  <c:v>97.3</c:v>
                </c:pt>
                <c:pt idx="281">
                  <c:v>96</c:v>
                </c:pt>
                <c:pt idx="282">
                  <c:v>93.3</c:v>
                </c:pt>
                <c:pt idx="283">
                  <c:v>91.566000000000003</c:v>
                </c:pt>
                <c:pt idx="284">
                  <c:v>92.12</c:v>
                </c:pt>
                <c:pt idx="285">
                  <c:v>92.352999999999994</c:v>
                </c:pt>
                <c:pt idx="286">
                  <c:v>91.37</c:v>
                </c:pt>
                <c:pt idx="287">
                  <c:v>92.097999999999999</c:v>
                </c:pt>
                <c:pt idx="288">
                  <c:v>91.768000000000001</c:v>
                </c:pt>
                <c:pt idx="289">
                  <c:v>90.518000000000001</c:v>
                </c:pt>
                <c:pt idx="290">
                  <c:v>92.478999999999999</c:v>
                </c:pt>
                <c:pt idx="291">
                  <c:v>93.346000000000004</c:v>
                </c:pt>
                <c:pt idx="292">
                  <c:v>97</c:v>
                </c:pt>
                <c:pt idx="293">
                  <c:v>97</c:v>
                </c:pt>
                <c:pt idx="294">
                  <c:v>98.375</c:v>
                </c:pt>
                <c:pt idx="295">
                  <c:v>100.52500000000001</c:v>
                </c:pt>
                <c:pt idx="296">
                  <c:v>103.142</c:v>
                </c:pt>
                <c:pt idx="297">
                  <c:v>102.46299999999999</c:v>
                </c:pt>
                <c:pt idx="298">
                  <c:v>100.771</c:v>
                </c:pt>
                <c:pt idx="299">
                  <c:v>101.333</c:v>
                </c:pt>
                <c:pt idx="300">
                  <c:v>105.703</c:v>
                </c:pt>
                <c:pt idx="301">
                  <c:v>108.274</c:v>
                </c:pt>
                <c:pt idx="302">
                  <c:v>111.691</c:v>
                </c:pt>
                <c:pt idx="303">
                  <c:v>111.691</c:v>
                </c:pt>
                <c:pt idx="304">
                  <c:v>111.854</c:v>
                </c:pt>
                <c:pt idx="305">
                  <c:v>116.01300000000001</c:v>
                </c:pt>
                <c:pt idx="306">
                  <c:v>114.892</c:v>
                </c:pt>
                <c:pt idx="307">
                  <c:v>112.571</c:v>
                </c:pt>
                <c:pt idx="308">
                  <c:v>113.625</c:v>
                </c:pt>
                <c:pt idx="309">
                  <c:v>115.374</c:v>
                </c:pt>
                <c:pt idx="310">
                  <c:v>117.148</c:v>
                </c:pt>
                <c:pt idx="311">
                  <c:v>113.55</c:v>
                </c:pt>
                <c:pt idx="312">
                  <c:v>114.998</c:v>
                </c:pt>
                <c:pt idx="313">
                  <c:v>115.036</c:v>
                </c:pt>
                <c:pt idx="314">
                  <c:v>109.75</c:v>
                </c:pt>
                <c:pt idx="315">
                  <c:v>107.792</c:v>
                </c:pt>
                <c:pt idx="316">
                  <c:v>105.75</c:v>
                </c:pt>
                <c:pt idx="317">
                  <c:v>103.1</c:v>
                </c:pt>
                <c:pt idx="318">
                  <c:v>103.3</c:v>
                </c:pt>
                <c:pt idx="319">
                  <c:v>104.855</c:v>
                </c:pt>
                <c:pt idx="320">
                  <c:v>105.60599999999999</c:v>
                </c:pt>
                <c:pt idx="321">
                  <c:v>103.75</c:v>
                </c:pt>
                <c:pt idx="322">
                  <c:v>103.75</c:v>
                </c:pt>
                <c:pt idx="323">
                  <c:v>102.7</c:v>
                </c:pt>
                <c:pt idx="324">
                  <c:v>102.083</c:v>
                </c:pt>
                <c:pt idx="325">
                  <c:v>102.083</c:v>
                </c:pt>
                <c:pt idx="326">
                  <c:v>102.083</c:v>
                </c:pt>
                <c:pt idx="327">
                  <c:v>103.23399999999999</c:v>
                </c:pt>
                <c:pt idx="328">
                  <c:v>102.783</c:v>
                </c:pt>
                <c:pt idx="329">
                  <c:v>103.23399999999999</c:v>
                </c:pt>
                <c:pt idx="330">
                  <c:v>101.518</c:v>
                </c:pt>
                <c:pt idx="331">
                  <c:v>100.625</c:v>
                </c:pt>
                <c:pt idx="332">
                  <c:v>104.75</c:v>
                </c:pt>
                <c:pt idx="333">
                  <c:v>100.792</c:v>
                </c:pt>
                <c:pt idx="334">
                  <c:v>100.607</c:v>
                </c:pt>
                <c:pt idx="335">
                  <c:v>100.482</c:v>
                </c:pt>
                <c:pt idx="336">
                  <c:v>98.394999999999996</c:v>
                </c:pt>
                <c:pt idx="337">
                  <c:v>99.375</c:v>
                </c:pt>
                <c:pt idx="338">
                  <c:v>100.285</c:v>
                </c:pt>
                <c:pt idx="339">
                  <c:v>100.43600000000001</c:v>
                </c:pt>
                <c:pt idx="340">
                  <c:v>100.07899999999999</c:v>
                </c:pt>
                <c:pt idx="341">
                  <c:v>102.614</c:v>
                </c:pt>
                <c:pt idx="342">
                  <c:v>102.992</c:v>
                </c:pt>
                <c:pt idx="343">
                  <c:v>102.029</c:v>
                </c:pt>
                <c:pt idx="344">
                  <c:v>101.2</c:v>
                </c:pt>
                <c:pt idx="345">
                  <c:v>97.6</c:v>
                </c:pt>
                <c:pt idx="346">
                  <c:v>98.775000000000006</c:v>
                </c:pt>
                <c:pt idx="347">
                  <c:v>98.513000000000005</c:v>
                </c:pt>
                <c:pt idx="348">
                  <c:v>97.8</c:v>
                </c:pt>
                <c:pt idx="349">
                  <c:v>95.787000000000006</c:v>
                </c:pt>
                <c:pt idx="350">
                  <c:v>94.25</c:v>
                </c:pt>
                <c:pt idx="351">
                  <c:v>95.792000000000002</c:v>
                </c:pt>
                <c:pt idx="352">
                  <c:v>98.036000000000001</c:v>
                </c:pt>
                <c:pt idx="353">
                  <c:v>98.736999999999995</c:v>
                </c:pt>
                <c:pt idx="354">
                  <c:v>99.545000000000002</c:v>
                </c:pt>
                <c:pt idx="355">
                  <c:v>100.002</c:v>
                </c:pt>
                <c:pt idx="356">
                  <c:v>101.935</c:v>
                </c:pt>
                <c:pt idx="357">
                  <c:v>103.051</c:v>
                </c:pt>
                <c:pt idx="358">
                  <c:v>100.625</c:v>
                </c:pt>
                <c:pt idx="359">
                  <c:v>100.625</c:v>
                </c:pt>
                <c:pt idx="360">
                  <c:v>100.625</c:v>
                </c:pt>
                <c:pt idx="361">
                  <c:v>100.15</c:v>
                </c:pt>
                <c:pt idx="362">
                  <c:v>99.2</c:v>
                </c:pt>
                <c:pt idx="363">
                  <c:v>99.582999999999998</c:v>
                </c:pt>
                <c:pt idx="364">
                  <c:v>100.64400000000001</c:v>
                </c:pt>
                <c:pt idx="365">
                  <c:v>100.14400000000001</c:v>
                </c:pt>
                <c:pt idx="366">
                  <c:v>103.249</c:v>
                </c:pt>
                <c:pt idx="367">
                  <c:v>100.188</c:v>
                </c:pt>
                <c:pt idx="368">
                  <c:v>101.396</c:v>
                </c:pt>
                <c:pt idx="369">
                  <c:v>101.5</c:v>
                </c:pt>
                <c:pt idx="370">
                  <c:v>100.776</c:v>
                </c:pt>
                <c:pt idx="371">
                  <c:v>99.643000000000001</c:v>
                </c:pt>
                <c:pt idx="372">
                  <c:v>99.667000000000002</c:v>
                </c:pt>
                <c:pt idx="373">
                  <c:v>101.563</c:v>
                </c:pt>
                <c:pt idx="374">
                  <c:v>103.5</c:v>
                </c:pt>
                <c:pt idx="375">
                  <c:v>100.23099999999999</c:v>
                </c:pt>
                <c:pt idx="376">
                  <c:v>103.125</c:v>
                </c:pt>
                <c:pt idx="377">
                  <c:v>103.79</c:v>
                </c:pt>
                <c:pt idx="378">
                  <c:v>99.57</c:v>
                </c:pt>
                <c:pt idx="379">
                  <c:v>96.429000000000002</c:v>
                </c:pt>
                <c:pt idx="380">
                  <c:v>95.888999999999996</c:v>
                </c:pt>
                <c:pt idx="381">
                  <c:v>96.382000000000005</c:v>
                </c:pt>
                <c:pt idx="382">
                  <c:v>100.997</c:v>
                </c:pt>
                <c:pt idx="383">
                  <c:v>102.25</c:v>
                </c:pt>
                <c:pt idx="384">
                  <c:v>104.32299999999999</c:v>
                </c:pt>
                <c:pt idx="385">
                  <c:v>100.92400000000001</c:v>
                </c:pt>
                <c:pt idx="386">
                  <c:v>99.346000000000004</c:v>
                </c:pt>
                <c:pt idx="387">
                  <c:v>95.888000000000005</c:v>
                </c:pt>
                <c:pt idx="388">
                  <c:v>89.792000000000002</c:v>
                </c:pt>
                <c:pt idx="389">
                  <c:v>89.917000000000002</c:v>
                </c:pt>
                <c:pt idx="390">
                  <c:v>89.917000000000002</c:v>
                </c:pt>
                <c:pt idx="391">
                  <c:v>90.125</c:v>
                </c:pt>
                <c:pt idx="392">
                  <c:v>91.56</c:v>
                </c:pt>
                <c:pt idx="393">
                  <c:v>90.125</c:v>
                </c:pt>
                <c:pt idx="394">
                  <c:v>90.125</c:v>
                </c:pt>
                <c:pt idx="395">
                  <c:v>90.125</c:v>
                </c:pt>
                <c:pt idx="396">
                  <c:v>90.578000000000003</c:v>
                </c:pt>
                <c:pt idx="397">
                  <c:v>89.662000000000006</c:v>
                </c:pt>
                <c:pt idx="398">
                  <c:v>89.858000000000004</c:v>
                </c:pt>
                <c:pt idx="399">
                  <c:v>89.45</c:v>
                </c:pt>
                <c:pt idx="400">
                  <c:v>89.307000000000002</c:v>
                </c:pt>
                <c:pt idx="401">
                  <c:v>88.7</c:v>
                </c:pt>
                <c:pt idx="402">
                  <c:v>96.04</c:v>
                </c:pt>
                <c:pt idx="403">
                  <c:v>98.266000000000005</c:v>
                </c:pt>
                <c:pt idx="404">
                  <c:v>99.483000000000004</c:v>
                </c:pt>
                <c:pt idx="405">
                  <c:v>99.683999999999997</c:v>
                </c:pt>
                <c:pt idx="406">
                  <c:v>100.137</c:v>
                </c:pt>
                <c:pt idx="407">
                  <c:v>100.05</c:v>
                </c:pt>
                <c:pt idx="408">
                  <c:v>101.042</c:v>
                </c:pt>
                <c:pt idx="409">
                  <c:v>97.025000000000006</c:v>
                </c:pt>
                <c:pt idx="410">
                  <c:v>98.33</c:v>
                </c:pt>
                <c:pt idx="411">
                  <c:v>99.332999999999998</c:v>
                </c:pt>
                <c:pt idx="412">
                  <c:v>98.048000000000002</c:v>
                </c:pt>
                <c:pt idx="413">
                  <c:v>99.375</c:v>
                </c:pt>
                <c:pt idx="414">
                  <c:v>97.917000000000002</c:v>
                </c:pt>
                <c:pt idx="415">
                  <c:v>96.236000000000004</c:v>
                </c:pt>
                <c:pt idx="416">
                  <c:v>95.01</c:v>
                </c:pt>
                <c:pt idx="417">
                  <c:v>101.536</c:v>
                </c:pt>
                <c:pt idx="418">
                  <c:v>99.308999999999997</c:v>
                </c:pt>
                <c:pt idx="419">
                  <c:v>103.383</c:v>
                </c:pt>
                <c:pt idx="420">
                  <c:v>107.062</c:v>
                </c:pt>
                <c:pt idx="421">
                  <c:v>106.85299999999999</c:v>
                </c:pt>
                <c:pt idx="422">
                  <c:v>106.761</c:v>
                </c:pt>
                <c:pt idx="423">
                  <c:v>112.28400000000001</c:v>
                </c:pt>
                <c:pt idx="424">
                  <c:v>114.512</c:v>
                </c:pt>
                <c:pt idx="425">
                  <c:v>115.39700000000001</c:v>
                </c:pt>
                <c:pt idx="426">
                  <c:v>113.75</c:v>
                </c:pt>
                <c:pt idx="427">
                  <c:v>112.999</c:v>
                </c:pt>
                <c:pt idx="428">
                  <c:v>118.414</c:v>
                </c:pt>
                <c:pt idx="429">
                  <c:v>122.26900000000001</c:v>
                </c:pt>
                <c:pt idx="430">
                  <c:v>126.703</c:v>
                </c:pt>
                <c:pt idx="431">
                  <c:v>130.56299999999999</c:v>
                </c:pt>
                <c:pt idx="432">
                  <c:v>135.53100000000001</c:v>
                </c:pt>
                <c:pt idx="433">
                  <c:v>138.24600000000001</c:v>
                </c:pt>
                <c:pt idx="434">
                  <c:v>139.309</c:v>
                </c:pt>
                <c:pt idx="435">
                  <c:v>139.035</c:v>
                </c:pt>
                <c:pt idx="436">
                  <c:v>138.93799999999999</c:v>
                </c:pt>
                <c:pt idx="437">
                  <c:v>133.786</c:v>
                </c:pt>
                <c:pt idx="438">
                  <c:v>134.05500000000001</c:v>
                </c:pt>
                <c:pt idx="439">
                  <c:v>136.999</c:v>
                </c:pt>
                <c:pt idx="440">
                  <c:v>136.999</c:v>
                </c:pt>
                <c:pt idx="441">
                  <c:v>134.43</c:v>
                </c:pt>
                <c:pt idx="442">
                  <c:v>129.56299999999999</c:v>
                </c:pt>
                <c:pt idx="443">
                  <c:v>127.21899999999999</c:v>
                </c:pt>
                <c:pt idx="444">
                  <c:v>127.437</c:v>
                </c:pt>
                <c:pt idx="445">
                  <c:v>126.024</c:v>
                </c:pt>
                <c:pt idx="446">
                  <c:v>124.499</c:v>
                </c:pt>
                <c:pt idx="447">
                  <c:v>127.47</c:v>
                </c:pt>
                <c:pt idx="448">
                  <c:v>129.321</c:v>
                </c:pt>
                <c:pt idx="449">
                  <c:v>134.63999999999999</c:v>
                </c:pt>
                <c:pt idx="450">
                  <c:v>136.708</c:v>
                </c:pt>
                <c:pt idx="451">
                  <c:v>134.58600000000001</c:v>
                </c:pt>
                <c:pt idx="452">
                  <c:v>135.68799999999999</c:v>
                </c:pt>
                <c:pt idx="453">
                  <c:v>128.66200000000001</c:v>
                </c:pt>
                <c:pt idx="454">
                  <c:v>126.72199999999999</c:v>
                </c:pt>
                <c:pt idx="455">
                  <c:v>126.72199999999999</c:v>
                </c:pt>
                <c:pt idx="456">
                  <c:v>128.86000000000001</c:v>
                </c:pt>
                <c:pt idx="457">
                  <c:v>127.74</c:v>
                </c:pt>
                <c:pt idx="458">
                  <c:v>127.723</c:v>
                </c:pt>
                <c:pt idx="459">
                  <c:v>125.706</c:v>
                </c:pt>
                <c:pt idx="460">
                  <c:v>125.884</c:v>
                </c:pt>
                <c:pt idx="461">
                  <c:v>123.625</c:v>
                </c:pt>
                <c:pt idx="462">
                  <c:v>116.294</c:v>
                </c:pt>
                <c:pt idx="463">
                  <c:v>117.247</c:v>
                </c:pt>
                <c:pt idx="464">
                  <c:v>115.136</c:v>
                </c:pt>
                <c:pt idx="465">
                  <c:v>115.29300000000001</c:v>
                </c:pt>
                <c:pt idx="466">
                  <c:v>116.538</c:v>
                </c:pt>
                <c:pt idx="467">
                  <c:v>118.93300000000001</c:v>
                </c:pt>
                <c:pt idx="468">
                  <c:v>120.855</c:v>
                </c:pt>
                <c:pt idx="469">
                  <c:v>121.258</c:v>
                </c:pt>
                <c:pt idx="470">
                  <c:v>123.5</c:v>
                </c:pt>
                <c:pt idx="471">
                  <c:v>120.75</c:v>
                </c:pt>
                <c:pt idx="472">
                  <c:v>121.121</c:v>
                </c:pt>
                <c:pt idx="473">
                  <c:v>117.477</c:v>
                </c:pt>
                <c:pt idx="474">
                  <c:v>122.98099999999999</c:v>
                </c:pt>
                <c:pt idx="475">
                  <c:v>129.042</c:v>
                </c:pt>
                <c:pt idx="476">
                  <c:v>131.54400000000001</c:v>
                </c:pt>
                <c:pt idx="477">
                  <c:v>137.739</c:v>
                </c:pt>
                <c:pt idx="478">
                  <c:v>132.548</c:v>
                </c:pt>
                <c:pt idx="479">
                  <c:v>133.94499999999999</c:v>
                </c:pt>
                <c:pt idx="480">
                  <c:v>126.86799999999999</c:v>
                </c:pt>
                <c:pt idx="481">
                  <c:v>129.483</c:v>
                </c:pt>
                <c:pt idx="482">
                  <c:v>132.53399999999999</c:v>
                </c:pt>
                <c:pt idx="483">
                  <c:v>140.214</c:v>
                </c:pt>
                <c:pt idx="484">
                  <c:v>135.411</c:v>
                </c:pt>
                <c:pt idx="485">
                  <c:v>130.05699999999999</c:v>
                </c:pt>
                <c:pt idx="486">
                  <c:v>121.97799999999999</c:v>
                </c:pt>
                <c:pt idx="487">
                  <c:v>116.337</c:v>
                </c:pt>
                <c:pt idx="488">
                  <c:v>106.197</c:v>
                </c:pt>
                <c:pt idx="489">
                  <c:v>99.65</c:v>
                </c:pt>
                <c:pt idx="490">
                  <c:v>97.578000000000003</c:v>
                </c:pt>
                <c:pt idx="491">
                  <c:v>95.430999999999997</c:v>
                </c:pt>
                <c:pt idx="492">
                  <c:v>95.094999999999999</c:v>
                </c:pt>
                <c:pt idx="493">
                  <c:v>94.197000000000003</c:v>
                </c:pt>
                <c:pt idx="494">
                  <c:v>95.463999999999999</c:v>
                </c:pt>
                <c:pt idx="495">
                  <c:v>99.542000000000002</c:v>
                </c:pt>
                <c:pt idx="496">
                  <c:v>97.275000000000006</c:v>
                </c:pt>
                <c:pt idx="497">
                  <c:v>95.599000000000004</c:v>
                </c:pt>
                <c:pt idx="498">
                  <c:v>95.027000000000001</c:v>
                </c:pt>
                <c:pt idx="499">
                  <c:v>98.700999999999993</c:v>
                </c:pt>
                <c:pt idx="500">
                  <c:v>101.875</c:v>
                </c:pt>
                <c:pt idx="501">
                  <c:v>104.955</c:v>
                </c:pt>
                <c:pt idx="502">
                  <c:v>105.75</c:v>
                </c:pt>
                <c:pt idx="503">
                  <c:v>110.008</c:v>
                </c:pt>
                <c:pt idx="504">
                  <c:v>110.547</c:v>
                </c:pt>
                <c:pt idx="505">
                  <c:v>109.68300000000001</c:v>
                </c:pt>
                <c:pt idx="506">
                  <c:v>108.738</c:v>
                </c:pt>
                <c:pt idx="507">
                  <c:v>109.49299999999999</c:v>
                </c:pt>
                <c:pt idx="508">
                  <c:v>111.426</c:v>
                </c:pt>
                <c:pt idx="509">
                  <c:v>110.895</c:v>
                </c:pt>
                <c:pt idx="510">
                  <c:v>111.07599999999999</c:v>
                </c:pt>
                <c:pt idx="511">
                  <c:v>115.247</c:v>
                </c:pt>
                <c:pt idx="512">
                  <c:v>117.34099999999999</c:v>
                </c:pt>
                <c:pt idx="513">
                  <c:v>118.74299999999999</c:v>
                </c:pt>
                <c:pt idx="514">
                  <c:v>119.628</c:v>
                </c:pt>
                <c:pt idx="515">
                  <c:v>115.84399999999999</c:v>
                </c:pt>
                <c:pt idx="516">
                  <c:v>114.041</c:v>
                </c:pt>
                <c:pt idx="517">
                  <c:v>113.754</c:v>
                </c:pt>
                <c:pt idx="518">
                  <c:v>113.889</c:v>
                </c:pt>
                <c:pt idx="519">
                  <c:v>117.509</c:v>
                </c:pt>
                <c:pt idx="520">
                  <c:v>118.961</c:v>
                </c:pt>
                <c:pt idx="521">
                  <c:v>119.197</c:v>
                </c:pt>
                <c:pt idx="522">
                  <c:v>120.779</c:v>
                </c:pt>
                <c:pt idx="523">
                  <c:v>119.5</c:v>
                </c:pt>
                <c:pt idx="524">
                  <c:v>115.77500000000001</c:v>
                </c:pt>
                <c:pt idx="525">
                  <c:v>113.946</c:v>
                </c:pt>
                <c:pt idx="526">
                  <c:v>113.946</c:v>
                </c:pt>
                <c:pt idx="527">
                  <c:v>112.301</c:v>
                </c:pt>
                <c:pt idx="528">
                  <c:v>111.959</c:v>
                </c:pt>
                <c:pt idx="529">
                  <c:v>112.70099999999999</c:v>
                </c:pt>
                <c:pt idx="530">
                  <c:v>113.05800000000001</c:v>
                </c:pt>
                <c:pt idx="531">
                  <c:v>112.261</c:v>
                </c:pt>
                <c:pt idx="532">
                  <c:v>113.84099999999999</c:v>
                </c:pt>
                <c:pt idx="533">
                  <c:v>113.536</c:v>
                </c:pt>
                <c:pt idx="534">
                  <c:v>114.389</c:v>
                </c:pt>
                <c:pt idx="535">
                  <c:v>117.319</c:v>
                </c:pt>
                <c:pt idx="536">
                  <c:v>117.95399999999999</c:v>
                </c:pt>
                <c:pt idx="537">
                  <c:v>117.456</c:v>
                </c:pt>
                <c:pt idx="538">
                  <c:v>116.76900000000001</c:v>
                </c:pt>
                <c:pt idx="539">
                  <c:v>119.864</c:v>
                </c:pt>
                <c:pt idx="540">
                  <c:v>123.446</c:v>
                </c:pt>
                <c:pt idx="541">
                  <c:v>122.952</c:v>
                </c:pt>
                <c:pt idx="542">
                  <c:v>120.03100000000001</c:v>
                </c:pt>
                <c:pt idx="543">
                  <c:v>124.47799999999999</c:v>
                </c:pt>
                <c:pt idx="544">
                  <c:v>127.131</c:v>
                </c:pt>
                <c:pt idx="545">
                  <c:v>127.131</c:v>
                </c:pt>
                <c:pt idx="546">
                  <c:v>125.833</c:v>
                </c:pt>
                <c:pt idx="547">
                  <c:v>124.071</c:v>
                </c:pt>
                <c:pt idx="548">
                  <c:v>126.486</c:v>
                </c:pt>
                <c:pt idx="549">
                  <c:v>127.236</c:v>
                </c:pt>
                <c:pt idx="550">
                  <c:v>130.39099999999999</c:v>
                </c:pt>
                <c:pt idx="551">
                  <c:v>132.584</c:v>
                </c:pt>
                <c:pt idx="552">
                  <c:v>130.291</c:v>
                </c:pt>
                <c:pt idx="553">
                  <c:v>129.4</c:v>
                </c:pt>
                <c:pt idx="554">
                  <c:v>130.09200000000001</c:v>
                </c:pt>
                <c:pt idx="555">
                  <c:v>130.65299999999999</c:v>
                </c:pt>
                <c:pt idx="556">
                  <c:v>134.85400000000001</c:v>
                </c:pt>
                <c:pt idx="557">
                  <c:v>134.71</c:v>
                </c:pt>
                <c:pt idx="558">
                  <c:v>131.833</c:v>
                </c:pt>
                <c:pt idx="559">
                  <c:v>135.73400000000001</c:v>
                </c:pt>
                <c:pt idx="560">
                  <c:v>135.875</c:v>
                </c:pt>
                <c:pt idx="561">
                  <c:v>133.28700000000001</c:v>
                </c:pt>
                <c:pt idx="562">
                  <c:v>129.178</c:v>
                </c:pt>
                <c:pt idx="563">
                  <c:v>128.583</c:v>
                </c:pt>
                <c:pt idx="564">
                  <c:v>128.583</c:v>
                </c:pt>
                <c:pt idx="565">
                  <c:v>131.04599999999999</c:v>
                </c:pt>
                <c:pt idx="566">
                  <c:v>131.22999999999999</c:v>
                </c:pt>
                <c:pt idx="567">
                  <c:v>128.63</c:v>
                </c:pt>
                <c:pt idx="568">
                  <c:v>128.53200000000001</c:v>
                </c:pt>
                <c:pt idx="569">
                  <c:v>129.19999999999999</c:v>
                </c:pt>
                <c:pt idx="570">
                  <c:v>126.667</c:v>
                </c:pt>
                <c:pt idx="571">
                  <c:v>124.23699999999999</c:v>
                </c:pt>
                <c:pt idx="572">
                  <c:v>121.392</c:v>
                </c:pt>
                <c:pt idx="573">
                  <c:v>120.857</c:v>
                </c:pt>
                <c:pt idx="574">
                  <c:v>123.815</c:v>
                </c:pt>
                <c:pt idx="575">
                  <c:v>126.267</c:v>
                </c:pt>
                <c:pt idx="576">
                  <c:v>127.05</c:v>
                </c:pt>
                <c:pt idx="577">
                  <c:v>129.96100000000001</c:v>
                </c:pt>
                <c:pt idx="578">
                  <c:v>131.55699999999999</c:v>
                </c:pt>
                <c:pt idx="579">
                  <c:v>131.55699999999999</c:v>
                </c:pt>
                <c:pt idx="580">
                  <c:v>131.55699999999999</c:v>
                </c:pt>
                <c:pt idx="581">
                  <c:v>128.77699999999999</c:v>
                </c:pt>
                <c:pt idx="582">
                  <c:v>128.77699999999999</c:v>
                </c:pt>
                <c:pt idx="583">
                  <c:v>128.43799999999999</c:v>
                </c:pt>
                <c:pt idx="584">
                  <c:v>130.667</c:v>
                </c:pt>
                <c:pt idx="585">
                  <c:v>132.25</c:v>
                </c:pt>
                <c:pt idx="586">
                  <c:v>138.893</c:v>
                </c:pt>
                <c:pt idx="587">
                  <c:v>142.97999999999999</c:v>
                </c:pt>
                <c:pt idx="588">
                  <c:v>146.71600000000001</c:v>
                </c:pt>
                <c:pt idx="589">
                  <c:v>146.77099999999999</c:v>
                </c:pt>
                <c:pt idx="590">
                  <c:v>139.41900000000001</c:v>
                </c:pt>
                <c:pt idx="591">
                  <c:v>137.09899999999999</c:v>
                </c:pt>
                <c:pt idx="592">
                  <c:v>143.19200000000001</c:v>
                </c:pt>
                <c:pt idx="593">
                  <c:v>148.833</c:v>
                </c:pt>
                <c:pt idx="594">
                  <c:v>136.637</c:v>
                </c:pt>
                <c:pt idx="595">
                  <c:v>139.5</c:v>
                </c:pt>
                <c:pt idx="596">
                  <c:v>133.214</c:v>
                </c:pt>
                <c:pt idx="597">
                  <c:v>142.333</c:v>
                </c:pt>
                <c:pt idx="598">
                  <c:v>125.264</c:v>
                </c:pt>
                <c:pt idx="599">
                  <c:v>125.441</c:v>
                </c:pt>
                <c:pt idx="600">
                  <c:v>115.191</c:v>
                </c:pt>
                <c:pt idx="601">
                  <c:v>113.825</c:v>
                </c:pt>
                <c:pt idx="602">
                  <c:v>108.65900000000001</c:v>
                </c:pt>
                <c:pt idx="603">
                  <c:v>108.601</c:v>
                </c:pt>
                <c:pt idx="604">
                  <c:v>111.714</c:v>
                </c:pt>
                <c:pt idx="605">
                  <c:v>114.495</c:v>
                </c:pt>
                <c:pt idx="606">
                  <c:v>112.17400000000001</c:v>
                </c:pt>
                <c:pt idx="607">
                  <c:v>115.07899999999999</c:v>
                </c:pt>
                <c:pt idx="608">
                  <c:v>117.58499999999999</c:v>
                </c:pt>
                <c:pt idx="609">
                  <c:v>115.999</c:v>
                </c:pt>
                <c:pt idx="610">
                  <c:v>117.827</c:v>
                </c:pt>
                <c:pt idx="611">
                  <c:v>123.31100000000001</c:v>
                </c:pt>
                <c:pt idx="612">
                  <c:v>119.46899999999999</c:v>
                </c:pt>
                <c:pt idx="613">
                  <c:v>114.764</c:v>
                </c:pt>
                <c:pt idx="614">
                  <c:v>111.444</c:v>
                </c:pt>
                <c:pt idx="615">
                  <c:v>107.93300000000001</c:v>
                </c:pt>
                <c:pt idx="616">
                  <c:v>109.6</c:v>
                </c:pt>
                <c:pt idx="617">
                  <c:v>108.821</c:v>
                </c:pt>
                <c:pt idx="618">
                  <c:v>110.313</c:v>
                </c:pt>
                <c:pt idx="619">
                  <c:v>106.95</c:v>
                </c:pt>
                <c:pt idx="620">
                  <c:v>104.155</c:v>
                </c:pt>
                <c:pt idx="621">
                  <c:v>103.524</c:v>
                </c:pt>
                <c:pt idx="622">
                  <c:v>105.498</c:v>
                </c:pt>
                <c:pt idx="623">
                  <c:v>102.402</c:v>
                </c:pt>
                <c:pt idx="624">
                  <c:v>97.35</c:v>
                </c:pt>
                <c:pt idx="625">
                  <c:v>99.573999999999998</c:v>
                </c:pt>
                <c:pt idx="626">
                  <c:v>105.571</c:v>
                </c:pt>
                <c:pt idx="627">
                  <c:v>107.613</c:v>
                </c:pt>
                <c:pt idx="628">
                  <c:v>104.36499999999999</c:v>
                </c:pt>
                <c:pt idx="629">
                  <c:v>103.021</c:v>
                </c:pt>
                <c:pt idx="630">
                  <c:v>104.024</c:v>
                </c:pt>
                <c:pt idx="631">
                  <c:v>106.833</c:v>
                </c:pt>
                <c:pt idx="632">
                  <c:v>106.833</c:v>
                </c:pt>
                <c:pt idx="633">
                  <c:v>106.833</c:v>
                </c:pt>
                <c:pt idx="634">
                  <c:v>106.833</c:v>
                </c:pt>
                <c:pt idx="635">
                  <c:v>104.273</c:v>
                </c:pt>
                <c:pt idx="636">
                  <c:v>104.21</c:v>
                </c:pt>
                <c:pt idx="637">
                  <c:v>105.791</c:v>
                </c:pt>
                <c:pt idx="638">
                  <c:v>106.06399999999999</c:v>
                </c:pt>
                <c:pt idx="639">
                  <c:v>107.001</c:v>
                </c:pt>
                <c:pt idx="640">
                  <c:v>109.015</c:v>
                </c:pt>
                <c:pt idx="641">
                  <c:v>113.61499999999999</c:v>
                </c:pt>
                <c:pt idx="642">
                  <c:v>115.125</c:v>
                </c:pt>
                <c:pt idx="643">
                  <c:v>112.42700000000001</c:v>
                </c:pt>
                <c:pt idx="644">
                  <c:v>117.441</c:v>
                </c:pt>
                <c:pt idx="645">
                  <c:v>119.423</c:v>
                </c:pt>
                <c:pt idx="646">
                  <c:v>122.42400000000001</c:v>
                </c:pt>
                <c:pt idx="647">
                  <c:v>130.06800000000001</c:v>
                </c:pt>
                <c:pt idx="648">
                  <c:v>133.00200000000001</c:v>
                </c:pt>
                <c:pt idx="649">
                  <c:v>133.00200000000001</c:v>
                </c:pt>
                <c:pt idx="650">
                  <c:v>135.14099999999999</c:v>
                </c:pt>
                <c:pt idx="651">
                  <c:v>134.35400000000001</c:v>
                </c:pt>
                <c:pt idx="652">
                  <c:v>134.25</c:v>
                </c:pt>
                <c:pt idx="653">
                  <c:v>134.25</c:v>
                </c:pt>
                <c:pt idx="654">
                  <c:v>136.346</c:v>
                </c:pt>
                <c:pt idx="655">
                  <c:v>136.904</c:v>
                </c:pt>
                <c:pt idx="656">
                  <c:v>137</c:v>
                </c:pt>
                <c:pt idx="657">
                  <c:v>132.77799999999999</c:v>
                </c:pt>
                <c:pt idx="658">
                  <c:v>131.16499999999999</c:v>
                </c:pt>
                <c:pt idx="659">
                  <c:v>126.143</c:v>
                </c:pt>
                <c:pt idx="660">
                  <c:v>123.333</c:v>
                </c:pt>
                <c:pt idx="661">
                  <c:v>128.643</c:v>
                </c:pt>
                <c:pt idx="662">
                  <c:v>131.94399999999999</c:v>
                </c:pt>
                <c:pt idx="663">
                  <c:v>131.88300000000001</c:v>
                </c:pt>
                <c:pt idx="664">
                  <c:v>133.429</c:v>
                </c:pt>
                <c:pt idx="665">
                  <c:v>133</c:v>
                </c:pt>
                <c:pt idx="666">
                  <c:v>129.143</c:v>
                </c:pt>
                <c:pt idx="667">
                  <c:v>125.286</c:v>
                </c:pt>
                <c:pt idx="668">
                  <c:v>132.19999999999999</c:v>
                </c:pt>
                <c:pt idx="669">
                  <c:v>129.68199999999999</c:v>
                </c:pt>
                <c:pt idx="670">
                  <c:v>139.86500000000001</c:v>
                </c:pt>
                <c:pt idx="671">
                  <c:v>140.76499999999999</c:v>
                </c:pt>
                <c:pt idx="672">
                  <c:v>142.316</c:v>
                </c:pt>
              </c:numCache>
            </c:numRef>
          </c:val>
          <c:smooth val="0"/>
          <c:extLst>
            <c:ext xmlns:c16="http://schemas.microsoft.com/office/drawing/2014/chart" uri="{C3380CC4-5D6E-409C-BE32-E72D297353CC}">
              <c16:uniqueId val="{00000003-397D-46D9-A1A0-040314EE2F15}"/>
            </c:ext>
          </c:extLst>
        </c:ser>
        <c:dLbls>
          <c:showLegendKey val="0"/>
          <c:showVal val="0"/>
          <c:showCatName val="0"/>
          <c:showSerName val="0"/>
          <c:showPercent val="0"/>
          <c:showBubbleSize val="0"/>
        </c:dLbls>
        <c:smooth val="0"/>
        <c:axId val="289886976"/>
        <c:axId val="289888512"/>
      </c:lineChart>
      <c:dateAx>
        <c:axId val="289886976"/>
        <c:scaling>
          <c:orientation val="minMax"/>
        </c:scaling>
        <c:delete val="0"/>
        <c:axPos val="b"/>
        <c:numFmt formatCode="m/d/yyyy" sourceLinked="1"/>
        <c:majorTickMark val="out"/>
        <c:minorTickMark val="none"/>
        <c:tickLblPos val="nextTo"/>
        <c:txPr>
          <a:bodyPr/>
          <a:lstStyle/>
          <a:p>
            <a:pPr>
              <a:defRPr sz="800"/>
            </a:pPr>
            <a:endParaRPr lang="zh-TW"/>
          </a:p>
        </c:txPr>
        <c:crossAx val="289888512"/>
        <c:crosses val="autoZero"/>
        <c:auto val="1"/>
        <c:lblOffset val="100"/>
        <c:baseTimeUnit val="days"/>
      </c:dateAx>
      <c:valAx>
        <c:axId val="289888512"/>
        <c:scaling>
          <c:orientation val="minMax"/>
        </c:scaling>
        <c:delete val="0"/>
        <c:axPos val="l"/>
        <c:majorGridlines>
          <c:spPr>
            <a:ln>
              <a:solidFill>
                <a:schemeClr val="bg1">
                  <a:lumMod val="50000"/>
                </a:schemeClr>
              </a:solidFill>
              <a:prstDash val="sysDot"/>
            </a:ln>
          </c:spPr>
        </c:majorGridlines>
        <c:numFmt formatCode="General" sourceLinked="1"/>
        <c:majorTickMark val="out"/>
        <c:minorTickMark val="none"/>
        <c:tickLblPos val="nextTo"/>
        <c:txPr>
          <a:bodyPr/>
          <a:lstStyle/>
          <a:p>
            <a:pPr>
              <a:defRPr sz="800"/>
            </a:pPr>
            <a:endParaRPr lang="zh-TW"/>
          </a:p>
        </c:txPr>
        <c:crossAx val="289886976"/>
        <c:crosses val="autoZero"/>
        <c:crossBetween val="between"/>
      </c:valAx>
    </c:plotArea>
    <c:legend>
      <c:legendPos val="r"/>
      <c:legendEntry>
        <c:idx val="0"/>
        <c:txPr>
          <a:bodyPr/>
          <a:lstStyle/>
          <a:p>
            <a:pPr>
              <a:defRPr sz="800"/>
            </a:pPr>
            <a:endParaRPr lang="zh-TW"/>
          </a:p>
        </c:txPr>
      </c:legendEntry>
      <c:layout>
        <c:manualLayout>
          <c:xMode val="edge"/>
          <c:yMode val="edge"/>
          <c:x val="0.56397030679783766"/>
          <c:y val="2.1694151260586298E-4"/>
          <c:w val="0.4285526290659864"/>
          <c:h val="0.21929670584836827"/>
        </c:manualLayout>
      </c:layout>
      <c:overlay val="0"/>
      <c:txPr>
        <a:bodyPr/>
        <a:lstStyle/>
        <a:p>
          <a:pPr>
            <a:defRPr sz="800"/>
          </a:pPr>
          <a:endParaRPr lang="zh-TW"/>
        </a:p>
      </c:txPr>
    </c:legend>
    <c:plotVisOnly val="1"/>
    <c:dispBlanksAs val="gap"/>
    <c:showDLblsOverMax val="0"/>
  </c:chart>
  <c:spPr>
    <a:ln>
      <a:noFill/>
    </a:ln>
  </c:spPr>
  <c:txPr>
    <a:bodyPr/>
    <a:lstStyle/>
    <a:p>
      <a:pPr>
        <a:defRPr>
          <a:latin typeface="微軟正黑體" pitchFamily="34" charset="-120"/>
          <a:ea typeface="微軟正黑體" pitchFamily="34" charset="-120"/>
        </a:defRPr>
      </a:pPr>
      <a:endParaRPr lang="zh-TW"/>
    </a:p>
  </c:txPr>
  <c:externalData r:id="rId2">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6" name="Rectangle 2"/>
          <p:cNvSpPr>
            <a:spLocks noGrp="1" noChangeArrowheads="1"/>
          </p:cNvSpPr>
          <p:nvPr>
            <p:ph type="hdr" sz="quarter"/>
          </p:nvPr>
        </p:nvSpPr>
        <p:spPr bwMode="auto">
          <a:xfrm>
            <a:off x="0" y="1"/>
            <a:ext cx="2945976" cy="495080"/>
          </a:xfrm>
          <a:prstGeom prst="rect">
            <a:avLst/>
          </a:prstGeom>
          <a:noFill/>
          <a:ln w="9525">
            <a:noFill/>
            <a:miter lim="800000"/>
            <a:headEnd/>
            <a:tailEnd/>
          </a:ln>
          <a:effectLst/>
        </p:spPr>
        <p:txBody>
          <a:bodyPr vert="horz" wrap="square" lIns="92431" tIns="46215" rIns="92431" bIns="46215" numCol="1" anchor="t" anchorCtr="0" compatLnSpc="1">
            <a:prstTxWarp prst="textNoShape">
              <a:avLst/>
            </a:prstTxWarp>
          </a:bodyPr>
          <a:lstStyle>
            <a:lvl1pPr defTabSz="923663">
              <a:defRPr sz="1300">
                <a:ea typeface="新細明體" pitchFamily="18" charset="-120"/>
              </a:defRPr>
            </a:lvl1pPr>
          </a:lstStyle>
          <a:p>
            <a:pPr>
              <a:defRPr/>
            </a:pPr>
            <a:endParaRPr lang="en-US" altLang="zh-TW"/>
          </a:p>
        </p:txBody>
      </p:sp>
      <p:sp>
        <p:nvSpPr>
          <p:cNvPr id="47107" name="Rectangle 3"/>
          <p:cNvSpPr>
            <a:spLocks noGrp="1" noChangeArrowheads="1"/>
          </p:cNvSpPr>
          <p:nvPr>
            <p:ph type="dt" sz="quarter" idx="1"/>
          </p:nvPr>
        </p:nvSpPr>
        <p:spPr bwMode="auto">
          <a:xfrm>
            <a:off x="3851700" y="1"/>
            <a:ext cx="2945976" cy="495080"/>
          </a:xfrm>
          <a:prstGeom prst="rect">
            <a:avLst/>
          </a:prstGeom>
          <a:noFill/>
          <a:ln w="9525">
            <a:noFill/>
            <a:miter lim="800000"/>
            <a:headEnd/>
            <a:tailEnd/>
          </a:ln>
          <a:effectLst/>
        </p:spPr>
        <p:txBody>
          <a:bodyPr vert="horz" wrap="square" lIns="92431" tIns="46215" rIns="92431" bIns="46215" numCol="1" anchor="t" anchorCtr="0" compatLnSpc="1">
            <a:prstTxWarp prst="textNoShape">
              <a:avLst/>
            </a:prstTxWarp>
          </a:bodyPr>
          <a:lstStyle>
            <a:lvl1pPr algn="r" defTabSz="923663">
              <a:defRPr sz="1300">
                <a:ea typeface="新細明體" pitchFamily="18" charset="-120"/>
              </a:defRPr>
            </a:lvl1pPr>
          </a:lstStyle>
          <a:p>
            <a:pPr>
              <a:defRPr/>
            </a:pPr>
            <a:endParaRPr lang="en-US" altLang="zh-TW"/>
          </a:p>
        </p:txBody>
      </p:sp>
      <p:sp>
        <p:nvSpPr>
          <p:cNvPr id="47108" name="Rectangle 4"/>
          <p:cNvSpPr>
            <a:spLocks noGrp="1" noChangeArrowheads="1"/>
          </p:cNvSpPr>
          <p:nvPr>
            <p:ph type="ftr" sz="quarter" idx="2"/>
          </p:nvPr>
        </p:nvSpPr>
        <p:spPr bwMode="auto">
          <a:xfrm>
            <a:off x="0" y="9433148"/>
            <a:ext cx="2945976" cy="495078"/>
          </a:xfrm>
          <a:prstGeom prst="rect">
            <a:avLst/>
          </a:prstGeom>
          <a:noFill/>
          <a:ln w="9525">
            <a:noFill/>
            <a:miter lim="800000"/>
            <a:headEnd/>
            <a:tailEnd/>
          </a:ln>
          <a:effectLst/>
        </p:spPr>
        <p:txBody>
          <a:bodyPr vert="horz" wrap="square" lIns="92431" tIns="46215" rIns="92431" bIns="46215" numCol="1" anchor="b" anchorCtr="0" compatLnSpc="1">
            <a:prstTxWarp prst="textNoShape">
              <a:avLst/>
            </a:prstTxWarp>
          </a:bodyPr>
          <a:lstStyle>
            <a:lvl1pPr defTabSz="923663">
              <a:defRPr sz="1300">
                <a:ea typeface="新細明體" pitchFamily="18" charset="-120"/>
              </a:defRPr>
            </a:lvl1pPr>
          </a:lstStyle>
          <a:p>
            <a:pPr>
              <a:defRPr/>
            </a:pPr>
            <a:endParaRPr lang="en-US" altLang="zh-TW"/>
          </a:p>
        </p:txBody>
      </p:sp>
      <p:sp>
        <p:nvSpPr>
          <p:cNvPr id="47109" name="Rectangle 5"/>
          <p:cNvSpPr>
            <a:spLocks noGrp="1" noChangeArrowheads="1"/>
          </p:cNvSpPr>
          <p:nvPr>
            <p:ph type="sldNum" sz="quarter" idx="3"/>
          </p:nvPr>
        </p:nvSpPr>
        <p:spPr bwMode="auto">
          <a:xfrm>
            <a:off x="3851700" y="9433148"/>
            <a:ext cx="2945976" cy="495078"/>
          </a:xfrm>
          <a:prstGeom prst="rect">
            <a:avLst/>
          </a:prstGeom>
          <a:noFill/>
          <a:ln w="9525">
            <a:noFill/>
            <a:miter lim="800000"/>
            <a:headEnd/>
            <a:tailEnd/>
          </a:ln>
          <a:effectLst/>
        </p:spPr>
        <p:txBody>
          <a:bodyPr vert="horz" wrap="square" lIns="92431" tIns="46215" rIns="92431" bIns="46215" numCol="1" anchor="b" anchorCtr="0" compatLnSpc="1">
            <a:prstTxWarp prst="textNoShape">
              <a:avLst/>
            </a:prstTxWarp>
          </a:bodyPr>
          <a:lstStyle>
            <a:lvl1pPr algn="r" defTabSz="923663">
              <a:defRPr sz="1300">
                <a:ea typeface="新細明體" pitchFamily="18" charset="-120"/>
              </a:defRPr>
            </a:lvl1pPr>
          </a:lstStyle>
          <a:p>
            <a:pPr>
              <a:defRPr/>
            </a:pPr>
            <a:fld id="{EA90D26C-E35A-450B-90C7-84C2B9602168}" type="slidenum">
              <a:rPr lang="en-US" altLang="zh-TW"/>
              <a:pPr>
                <a:defRPr/>
              </a:pPr>
              <a:t>‹#›</a:t>
            </a:fld>
            <a:endParaRPr lang="en-US" altLang="zh-TW"/>
          </a:p>
        </p:txBody>
      </p:sp>
    </p:spTree>
    <p:extLst>
      <p:ext uri="{BB962C8B-B14F-4D97-AF65-F5344CB8AC3E}">
        <p14:creationId xmlns:p14="http://schemas.microsoft.com/office/powerpoint/2010/main" val="30034393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1"/>
            <a:ext cx="2945976" cy="495080"/>
          </a:xfrm>
          <a:prstGeom prst="rect">
            <a:avLst/>
          </a:prstGeom>
          <a:noFill/>
          <a:ln w="9525">
            <a:noFill/>
            <a:miter lim="800000"/>
            <a:headEnd/>
            <a:tailEnd/>
          </a:ln>
          <a:effectLst/>
        </p:spPr>
        <p:txBody>
          <a:bodyPr vert="horz" wrap="square" lIns="92431" tIns="46215" rIns="92431" bIns="46215" numCol="1" anchor="t" anchorCtr="0" compatLnSpc="1">
            <a:prstTxWarp prst="textNoShape">
              <a:avLst/>
            </a:prstTxWarp>
          </a:bodyPr>
          <a:lstStyle>
            <a:lvl1pPr defTabSz="923663">
              <a:defRPr sz="1300">
                <a:ea typeface="新細明體" pitchFamily="18" charset="-120"/>
              </a:defRPr>
            </a:lvl1pPr>
          </a:lstStyle>
          <a:p>
            <a:pPr>
              <a:defRPr/>
            </a:pPr>
            <a:endParaRPr lang="en-US" altLang="zh-TW"/>
          </a:p>
        </p:txBody>
      </p:sp>
      <p:sp>
        <p:nvSpPr>
          <p:cNvPr id="25603" name="Rectangle 3"/>
          <p:cNvSpPr>
            <a:spLocks noGrp="1" noChangeArrowheads="1"/>
          </p:cNvSpPr>
          <p:nvPr>
            <p:ph type="dt" idx="1"/>
          </p:nvPr>
        </p:nvSpPr>
        <p:spPr bwMode="auto">
          <a:xfrm>
            <a:off x="3850645" y="1"/>
            <a:ext cx="2945976" cy="495080"/>
          </a:xfrm>
          <a:prstGeom prst="rect">
            <a:avLst/>
          </a:prstGeom>
          <a:noFill/>
          <a:ln w="9525">
            <a:noFill/>
            <a:miter lim="800000"/>
            <a:headEnd/>
            <a:tailEnd/>
          </a:ln>
          <a:effectLst/>
        </p:spPr>
        <p:txBody>
          <a:bodyPr vert="horz" wrap="square" lIns="92431" tIns="46215" rIns="92431" bIns="46215" numCol="1" anchor="t" anchorCtr="0" compatLnSpc="1">
            <a:prstTxWarp prst="textNoShape">
              <a:avLst/>
            </a:prstTxWarp>
          </a:bodyPr>
          <a:lstStyle>
            <a:lvl1pPr algn="r" defTabSz="923663">
              <a:defRPr sz="1300">
                <a:ea typeface="新細明體" pitchFamily="18" charset="-120"/>
              </a:defRPr>
            </a:lvl1pPr>
          </a:lstStyle>
          <a:p>
            <a:pPr>
              <a:defRPr/>
            </a:pPr>
            <a:endParaRPr lang="en-US" altLang="zh-TW"/>
          </a:p>
        </p:txBody>
      </p:sp>
      <p:sp>
        <p:nvSpPr>
          <p:cNvPr id="13316" name="Rectangle 4"/>
          <p:cNvSpPr>
            <a:spLocks noGrp="1" noRot="1" noChangeAspect="1" noChangeArrowheads="1" noTextEdit="1"/>
          </p:cNvSpPr>
          <p:nvPr>
            <p:ph type="sldImg" idx="2"/>
          </p:nvPr>
        </p:nvSpPr>
        <p:spPr bwMode="auto">
          <a:xfrm>
            <a:off x="919163" y="746125"/>
            <a:ext cx="4959350" cy="3721100"/>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80084" y="4715462"/>
            <a:ext cx="5437507" cy="4466814"/>
          </a:xfrm>
          <a:prstGeom prst="rect">
            <a:avLst/>
          </a:prstGeom>
          <a:noFill/>
          <a:ln w="9525">
            <a:noFill/>
            <a:miter lim="800000"/>
            <a:headEnd/>
            <a:tailEnd/>
          </a:ln>
          <a:effectLst/>
        </p:spPr>
        <p:txBody>
          <a:bodyPr vert="horz" wrap="square" lIns="92431" tIns="46215" rIns="92431" bIns="46215" numCol="1" anchor="t" anchorCtr="0" compatLnSpc="1">
            <a:prstTxWarp prst="textNoShape">
              <a:avLst/>
            </a:prstTxWarp>
          </a:bodyPr>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25606" name="Rectangle 6"/>
          <p:cNvSpPr>
            <a:spLocks noGrp="1" noChangeArrowheads="1"/>
          </p:cNvSpPr>
          <p:nvPr>
            <p:ph type="ftr" sz="quarter" idx="4"/>
          </p:nvPr>
        </p:nvSpPr>
        <p:spPr bwMode="auto">
          <a:xfrm>
            <a:off x="0" y="9428707"/>
            <a:ext cx="2945976" cy="497300"/>
          </a:xfrm>
          <a:prstGeom prst="rect">
            <a:avLst/>
          </a:prstGeom>
          <a:noFill/>
          <a:ln w="9525">
            <a:noFill/>
            <a:miter lim="800000"/>
            <a:headEnd/>
            <a:tailEnd/>
          </a:ln>
          <a:effectLst/>
        </p:spPr>
        <p:txBody>
          <a:bodyPr vert="horz" wrap="square" lIns="92431" tIns="46215" rIns="92431" bIns="46215" numCol="1" anchor="b" anchorCtr="0" compatLnSpc="1">
            <a:prstTxWarp prst="textNoShape">
              <a:avLst/>
            </a:prstTxWarp>
          </a:bodyPr>
          <a:lstStyle>
            <a:lvl1pPr defTabSz="923663">
              <a:defRPr sz="1300">
                <a:ea typeface="新細明體" pitchFamily="18" charset="-120"/>
              </a:defRPr>
            </a:lvl1pPr>
          </a:lstStyle>
          <a:p>
            <a:pPr>
              <a:defRPr/>
            </a:pPr>
            <a:endParaRPr lang="en-US" altLang="zh-TW"/>
          </a:p>
        </p:txBody>
      </p:sp>
      <p:sp>
        <p:nvSpPr>
          <p:cNvPr id="25607" name="Rectangle 7"/>
          <p:cNvSpPr>
            <a:spLocks noGrp="1" noChangeArrowheads="1"/>
          </p:cNvSpPr>
          <p:nvPr>
            <p:ph type="sldNum" sz="quarter" idx="5"/>
          </p:nvPr>
        </p:nvSpPr>
        <p:spPr bwMode="auto">
          <a:xfrm>
            <a:off x="3850645" y="9428707"/>
            <a:ext cx="2945976" cy="497300"/>
          </a:xfrm>
          <a:prstGeom prst="rect">
            <a:avLst/>
          </a:prstGeom>
          <a:noFill/>
          <a:ln w="9525">
            <a:noFill/>
            <a:miter lim="800000"/>
            <a:headEnd/>
            <a:tailEnd/>
          </a:ln>
          <a:effectLst/>
        </p:spPr>
        <p:txBody>
          <a:bodyPr vert="horz" wrap="square" lIns="92431" tIns="46215" rIns="92431" bIns="46215" numCol="1" anchor="b" anchorCtr="0" compatLnSpc="1">
            <a:prstTxWarp prst="textNoShape">
              <a:avLst/>
            </a:prstTxWarp>
          </a:bodyPr>
          <a:lstStyle>
            <a:lvl1pPr algn="r" defTabSz="923663">
              <a:defRPr sz="1300">
                <a:ea typeface="新細明體" pitchFamily="18" charset="-120"/>
              </a:defRPr>
            </a:lvl1pPr>
          </a:lstStyle>
          <a:p>
            <a:pPr>
              <a:defRPr/>
            </a:pPr>
            <a:fld id="{360372AD-F29F-4D0F-B513-7219CBDC5F6C}" type="slidenum">
              <a:rPr lang="en-US" altLang="zh-TW"/>
              <a:pPr>
                <a:defRPr/>
              </a:pPr>
              <a:t>‹#›</a:t>
            </a:fld>
            <a:endParaRPr lang="en-US" altLang="zh-TW"/>
          </a:p>
        </p:txBody>
      </p:sp>
    </p:spTree>
    <p:extLst>
      <p:ext uri="{BB962C8B-B14F-4D97-AF65-F5344CB8AC3E}">
        <p14:creationId xmlns:p14="http://schemas.microsoft.com/office/powerpoint/2010/main" val="376835021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新細明體"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22035" rtl="0" eaLnBrk="1" fontAlgn="base" latinLnBrk="0" hangingPunct="1">
              <a:lnSpc>
                <a:spcPct val="100000"/>
              </a:lnSpc>
              <a:spcBef>
                <a:spcPct val="0"/>
              </a:spcBef>
              <a:spcAft>
                <a:spcPct val="0"/>
              </a:spcAft>
              <a:buClrTx/>
              <a:buSzTx/>
              <a:buFontTx/>
              <a:buNone/>
              <a:tabLst/>
              <a:defRPr/>
            </a:pPr>
            <a:fld id="{D1978D09-BAE9-4E8E-870A-390AFDCCA687}"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22035" rtl="0" eaLnBrk="1" fontAlgn="base" latinLnBrk="0" hangingPunct="1">
                <a:lnSpc>
                  <a:spcPct val="100000"/>
                </a:lnSpc>
                <a:spcBef>
                  <a:spcPct val="0"/>
                </a:spcBef>
                <a:spcAft>
                  <a:spcPct val="0"/>
                </a:spcAft>
                <a:buClrTx/>
                <a:buSzTx/>
                <a:buFontTx/>
                <a:buNone/>
                <a:tabLst/>
                <a:defRPr/>
              </a:pPr>
              <a:t>12</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9697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pPr marL="0" marR="0" lvl="0" indent="0" algn="r" defTabSz="922035" rtl="0" eaLnBrk="1" fontAlgn="base" latinLnBrk="0" hangingPunct="1">
              <a:lnSpc>
                <a:spcPct val="100000"/>
              </a:lnSpc>
              <a:spcBef>
                <a:spcPct val="0"/>
              </a:spcBef>
              <a:spcAft>
                <a:spcPct val="0"/>
              </a:spcAft>
              <a:buClrTx/>
              <a:buSzTx/>
              <a:buFontTx/>
              <a:buNone/>
              <a:tabLst/>
              <a:defRPr/>
            </a:pPr>
            <a:fld id="{D1978D09-BAE9-4E8E-870A-390AFDCCA687}" type="slidenum">
              <a:rPr kumimoji="1" lang="en-US" altLang="zh-TW" sz="14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22035" rtl="0" eaLnBrk="1" fontAlgn="base" latinLnBrk="0" hangingPunct="1">
                <a:lnSpc>
                  <a:spcPct val="100000"/>
                </a:lnSpc>
                <a:spcBef>
                  <a:spcPct val="0"/>
                </a:spcBef>
                <a:spcAft>
                  <a:spcPct val="0"/>
                </a:spcAft>
                <a:buClrTx/>
                <a:buSzTx/>
                <a:buFontTx/>
                <a:buNone/>
                <a:tabLst/>
                <a:defRPr/>
              </a:pPr>
              <a:t>14</a:t>
            </a:fld>
            <a:endParaRPr kumimoji="1" lang="en-US" altLang="zh-TW" sz="1400" b="0" i="0" u="none" strike="noStrike" kern="1200" cap="none" spc="0" normalizeH="0" baseline="0" noProof="0">
              <a:ln>
                <a:noFill/>
              </a:ln>
              <a:solidFill>
                <a:srgbClr val="000000"/>
              </a:solidFill>
              <a:effectLst/>
              <a:uLnTx/>
              <a:uFillTx/>
              <a:latin typeface="Arial" charset="0"/>
              <a:ea typeface="新細明體" pitchFamily="18" charset="-120"/>
              <a:cs typeface="+mn-cs"/>
            </a:endParaRPr>
          </a:p>
        </p:txBody>
      </p:sp>
    </p:spTree>
    <p:extLst>
      <p:ext uri="{BB962C8B-B14F-4D97-AF65-F5344CB8AC3E}">
        <p14:creationId xmlns:p14="http://schemas.microsoft.com/office/powerpoint/2010/main" val="267170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3"/>
          <p:cNvSpPr>
            <a:spLocks noGrp="1" noChangeArrowheads="1"/>
          </p:cNvSpPr>
          <p:nvPr>
            <p:ph type="sldNum" sz="quarter" idx="10"/>
          </p:nvPr>
        </p:nvSpPr>
        <p:spPr>
          <a:ln/>
        </p:spPr>
        <p:txBody>
          <a:bodyPr/>
          <a:lstStyle>
            <a:lvl1pPr>
              <a:defRPr/>
            </a:lvl1pPr>
          </a:lstStyle>
          <a:p>
            <a:pPr>
              <a:defRPr/>
            </a:pPr>
            <a:fld id="{35A91DC3-1E7A-4B25-8F56-B5B9998B32DD}" type="slidenum">
              <a:rPr lang="zh-TW" altLang="en-US"/>
              <a:pPr>
                <a:defRPr/>
              </a:pPr>
              <a:t>‹#›</a:t>
            </a:fld>
            <a:endParaRPr lang="en-US" altLang="zh-TW"/>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EDC0AC26-B1DC-4AE7-A939-642DE9D4B085}" type="slidenum">
              <a:rPr lang="zh-TW" altLang="en-US"/>
              <a:pPr>
                <a:defRPr/>
              </a:pPr>
              <a:t>‹#›</a:t>
            </a:fld>
            <a:endParaRPr lang="en-US" altLang="zh-TW"/>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69088" y="274638"/>
            <a:ext cx="2017712"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11188" y="274638"/>
            <a:ext cx="59055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5BBDB87F-1281-41B6-A636-95C78B523A08}" type="slidenum">
              <a:rPr lang="zh-TW" altLang="en-US"/>
              <a:pPr>
                <a:defRPr/>
              </a:pPr>
              <a:t>‹#›</a:t>
            </a:fld>
            <a:endParaRPr lang="en-US" altLang="zh-TW"/>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投影片編號版面配置區 3"/>
          <p:cNvSpPr>
            <a:spLocks noGrp="1"/>
          </p:cNvSpPr>
          <p:nvPr>
            <p:ph type="sldNum" sz="quarter" idx="10"/>
          </p:nvPr>
        </p:nvSpPr>
        <p:spPr/>
        <p:txBody>
          <a:bodyPr/>
          <a:lstStyle>
            <a:lvl1pPr>
              <a:defRPr/>
            </a:lvl1pPr>
          </a:lstStyle>
          <a:p>
            <a:fld id="{3795C5F3-99EF-4E92-8313-B7FF534E2851}"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319336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779C1600-8D42-4597-8CA4-003D095EE285}"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399330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投影片編號版面配置區 3"/>
          <p:cNvSpPr>
            <a:spLocks noGrp="1"/>
          </p:cNvSpPr>
          <p:nvPr>
            <p:ph type="sldNum" sz="quarter" idx="10"/>
          </p:nvPr>
        </p:nvSpPr>
        <p:spPr/>
        <p:txBody>
          <a:bodyPr/>
          <a:lstStyle>
            <a:lvl1pPr>
              <a:defRPr/>
            </a:lvl1pPr>
          </a:lstStyle>
          <a:p>
            <a:fld id="{88B98E4D-4090-4CC7-9045-046950355E56}"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6674621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按一下以編輯母片標題樣式</a:t>
            </a:r>
          </a:p>
        </p:txBody>
      </p:sp>
      <p:sp>
        <p:nvSpPr>
          <p:cNvPr id="3" name="內容版面配置區 2"/>
          <p:cNvSpPr>
            <a:spLocks noGrp="1"/>
          </p:cNvSpPr>
          <p:nvPr>
            <p:ph sz="half" idx="1"/>
          </p:nvPr>
        </p:nvSpPr>
        <p:spPr>
          <a:xfrm>
            <a:off x="611188" y="1196975"/>
            <a:ext cx="39608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4400" y="1196975"/>
            <a:ext cx="39624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5" name="投影片編號版面配置區 4"/>
          <p:cNvSpPr>
            <a:spLocks noGrp="1"/>
          </p:cNvSpPr>
          <p:nvPr>
            <p:ph type="sldNum" sz="quarter" idx="10"/>
          </p:nvPr>
        </p:nvSpPr>
        <p:spPr/>
        <p:txBody>
          <a:bodyPr/>
          <a:lstStyle>
            <a:lvl1pPr>
              <a:defRPr/>
            </a:lvl1pPr>
          </a:lstStyle>
          <a:p>
            <a:fld id="{585D5151-29A4-4CB4-A045-9F637401C9A8}" type="slidenum">
              <a:rPr lang="zh-TW" altLang="en-US">
                <a:solidFill>
                  <a:srgbClr val="000000"/>
                </a:solidFill>
              </a:rPr>
              <a:pPr/>
              <a:t>‹#›</a:t>
            </a:fld>
            <a:endParaRPr lang="en-US" altLang="zh-TW" dirty="0">
              <a:solidFill>
                <a:srgbClr val="000000"/>
              </a:solidFill>
            </a:endParaRPr>
          </a:p>
        </p:txBody>
      </p:sp>
    </p:spTree>
    <p:extLst>
      <p:ext uri="{BB962C8B-B14F-4D97-AF65-F5344CB8AC3E}">
        <p14:creationId xmlns:p14="http://schemas.microsoft.com/office/powerpoint/2010/main" val="2122873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投影片編號版面配置區 6"/>
          <p:cNvSpPr>
            <a:spLocks noGrp="1"/>
          </p:cNvSpPr>
          <p:nvPr>
            <p:ph type="sldNum" sz="quarter" idx="10"/>
          </p:nvPr>
        </p:nvSpPr>
        <p:spPr/>
        <p:txBody>
          <a:bodyPr/>
          <a:lstStyle>
            <a:lvl1pPr>
              <a:defRPr/>
            </a:lvl1pPr>
          </a:lstStyle>
          <a:p>
            <a:fld id="{6E6E22A7-EF76-4CC0-B8E4-4EB561235ED1}"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25059898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投影片編號版面配置區 2"/>
          <p:cNvSpPr>
            <a:spLocks noGrp="1"/>
          </p:cNvSpPr>
          <p:nvPr>
            <p:ph type="sldNum" sz="quarter" idx="10"/>
          </p:nvPr>
        </p:nvSpPr>
        <p:spPr/>
        <p:txBody>
          <a:bodyPr/>
          <a:lstStyle>
            <a:lvl1pPr>
              <a:defRPr/>
            </a:lvl1pPr>
          </a:lstStyle>
          <a:p>
            <a:fld id="{BADBB88C-6F0D-489F-9196-70DAAEBD32E3}"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240856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lvl1pPr>
              <a:defRPr/>
            </a:lvl1pPr>
          </a:lstStyle>
          <a:p>
            <a:fld id="{CA33A2C2-189D-4B97-A621-9D17102788CA}"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14608078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58DDDBE6-A36A-4B7F-BE7F-AF040721802B}"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9263404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13824797-BBCB-46D5-B74F-32D725404A6B}" type="slidenum">
              <a:rPr lang="zh-TW" altLang="en-US"/>
              <a:pPr>
                <a:defRPr/>
              </a:pPr>
              <a:t>‹#›</a:t>
            </a:fld>
            <a:endParaRPr lang="en-US" altLang="zh-TW"/>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含標題的圖片">
    <p:spTree>
      <p:nvGrpSpPr>
        <p:cNvPr id="1" name=""/>
        <p:cNvGrpSpPr/>
        <p:nvPr/>
      </p:nvGrpSpPr>
      <p:grpSpPr>
        <a:xfrm>
          <a:off x="0" y="0"/>
          <a:ext cx="0" cy="0"/>
          <a:chOff x="0" y="0"/>
          <a:chExt cx="0" cy="0"/>
        </a:xfrm>
      </p:grpSpPr>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投影片編號版面配置區 4"/>
          <p:cNvSpPr>
            <a:spLocks noGrp="1"/>
          </p:cNvSpPr>
          <p:nvPr>
            <p:ph type="sldNum" sz="quarter" idx="10"/>
          </p:nvPr>
        </p:nvSpPr>
        <p:spPr/>
        <p:txBody>
          <a:bodyPr/>
          <a:lstStyle>
            <a:lvl1pPr>
              <a:defRPr/>
            </a:lvl1pPr>
          </a:lstStyle>
          <a:p>
            <a:fld id="{3EC80421-F154-4EB7-BAB9-B8AC9CBEFC83}" type="slidenum">
              <a:rPr lang="zh-TW" altLang="en-US">
                <a:solidFill>
                  <a:srgbClr val="000000"/>
                </a:solidFill>
              </a:rPr>
              <a:pPr/>
              <a:t>‹#›</a:t>
            </a:fld>
            <a:endParaRPr lang="en-US" altLang="zh-TW">
              <a:solidFill>
                <a:srgbClr val="000000"/>
              </a:solidFill>
            </a:endParaRPr>
          </a:p>
        </p:txBody>
      </p:sp>
      <p:sp>
        <p:nvSpPr>
          <p:cNvPr id="6" name="標題 5"/>
          <p:cNvSpPr>
            <a:spLocks noGrp="1"/>
          </p:cNvSpPr>
          <p:nvPr>
            <p:ph type="title"/>
          </p:nvPr>
        </p:nvSpPr>
        <p:spPr/>
        <p:txBody>
          <a:bodyPr/>
          <a:lstStyle/>
          <a:p>
            <a:r>
              <a:rPr lang="zh-TW" altLang="en-US"/>
              <a:t>按一下以編輯母片標題樣式</a:t>
            </a:r>
          </a:p>
        </p:txBody>
      </p:sp>
    </p:spTree>
    <p:extLst>
      <p:ext uri="{BB962C8B-B14F-4D97-AF65-F5344CB8AC3E}">
        <p14:creationId xmlns:p14="http://schemas.microsoft.com/office/powerpoint/2010/main" val="23510021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73B3FE45-7674-409D-812E-F0930564FA98}"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512488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69088" y="274638"/>
            <a:ext cx="2017712"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11188" y="274638"/>
            <a:ext cx="59055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p:cNvSpPr>
            <a:spLocks noGrp="1"/>
          </p:cNvSpPr>
          <p:nvPr>
            <p:ph type="sldNum" sz="quarter" idx="10"/>
          </p:nvPr>
        </p:nvSpPr>
        <p:spPr/>
        <p:txBody>
          <a:bodyPr/>
          <a:lstStyle>
            <a:lvl1pPr>
              <a:defRPr/>
            </a:lvl1pPr>
          </a:lstStyle>
          <a:p>
            <a:fld id="{31F0156B-8B8C-4EE1-A506-9984D200E04F}" type="slidenum">
              <a:rPr lang="zh-TW" altLang="en-US">
                <a:solidFill>
                  <a:srgbClr val="000000"/>
                </a:solidFill>
              </a:rPr>
              <a:pPr/>
              <a:t>‹#›</a:t>
            </a:fld>
            <a:endParaRPr lang="en-US" altLang="zh-TW">
              <a:solidFill>
                <a:srgbClr val="000000"/>
              </a:solidFill>
            </a:endParaRPr>
          </a:p>
        </p:txBody>
      </p:sp>
    </p:spTree>
    <p:extLst>
      <p:ext uri="{BB962C8B-B14F-4D97-AF65-F5344CB8AC3E}">
        <p14:creationId xmlns:p14="http://schemas.microsoft.com/office/powerpoint/2010/main" val="36698264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397281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23569240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22219374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14234727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31650929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4181007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4245820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3"/>
          <p:cNvSpPr>
            <a:spLocks noGrp="1" noChangeArrowheads="1"/>
          </p:cNvSpPr>
          <p:nvPr>
            <p:ph type="sldNum" sz="quarter" idx="10"/>
          </p:nvPr>
        </p:nvSpPr>
        <p:spPr>
          <a:ln/>
        </p:spPr>
        <p:txBody>
          <a:bodyPr/>
          <a:lstStyle>
            <a:lvl1pPr>
              <a:defRPr/>
            </a:lvl1pPr>
          </a:lstStyle>
          <a:p>
            <a:pPr>
              <a:defRPr/>
            </a:pPr>
            <a:fld id="{B13CE306-2D5A-4AB4-AC5D-5D21E1944430}" type="slidenum">
              <a:rPr lang="zh-TW" altLang="en-US"/>
              <a:pPr>
                <a:defRPr/>
              </a:pPr>
              <a:t>‹#›</a:t>
            </a:fld>
            <a:endParaRPr lang="en-US" altLang="zh-TW"/>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322502493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41022952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332659590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348942762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3"/>
          <p:cNvSpPr>
            <a:spLocks noGrp="1" noChangeArrowheads="1"/>
          </p:cNvSpPr>
          <p:nvPr>
            <p:ph type="sldNum" sz="quarter" idx="10"/>
          </p:nvPr>
        </p:nvSpPr>
        <p:spPr>
          <a:ln/>
        </p:spPr>
        <p:txBody>
          <a:bodyPr/>
          <a:lstStyle>
            <a:lvl1pPr>
              <a:defRPr/>
            </a:lvl1pPr>
          </a:lstStyle>
          <a:p>
            <a:pPr>
              <a:defRPr/>
            </a:pPr>
            <a:fld id="{35A91DC3-1E7A-4B25-8F56-B5B9998B32DD}"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160976327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13824797-BBCB-46D5-B74F-32D725404A6B}"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8972928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3"/>
          <p:cNvSpPr>
            <a:spLocks noGrp="1" noChangeArrowheads="1"/>
          </p:cNvSpPr>
          <p:nvPr>
            <p:ph type="sldNum" sz="quarter" idx="10"/>
          </p:nvPr>
        </p:nvSpPr>
        <p:spPr>
          <a:ln/>
        </p:spPr>
        <p:txBody>
          <a:bodyPr/>
          <a:lstStyle>
            <a:lvl1pPr>
              <a:defRPr/>
            </a:lvl1pPr>
          </a:lstStyle>
          <a:p>
            <a:pPr>
              <a:defRPr/>
            </a:pPr>
            <a:fld id="{B13CE306-2D5A-4AB4-AC5D-5D21E1944430}"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3007241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11188" y="1196975"/>
            <a:ext cx="39608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4400" y="1196975"/>
            <a:ext cx="39624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
          <p:cNvSpPr>
            <a:spLocks noGrp="1" noChangeArrowheads="1"/>
          </p:cNvSpPr>
          <p:nvPr>
            <p:ph type="sldNum" sz="quarter" idx="10"/>
          </p:nvPr>
        </p:nvSpPr>
        <p:spPr>
          <a:ln/>
        </p:spPr>
        <p:txBody>
          <a:bodyPr/>
          <a:lstStyle>
            <a:lvl1pPr>
              <a:defRPr/>
            </a:lvl1pPr>
          </a:lstStyle>
          <a:p>
            <a:pPr>
              <a:defRPr/>
            </a:pPr>
            <a:fld id="{549D7BD4-4153-4232-9FDF-0A95D9B5C8DE}"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40667758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3"/>
          <p:cNvSpPr>
            <a:spLocks noGrp="1" noChangeArrowheads="1"/>
          </p:cNvSpPr>
          <p:nvPr>
            <p:ph type="sldNum" sz="quarter" idx="10"/>
          </p:nvPr>
        </p:nvSpPr>
        <p:spPr>
          <a:ln/>
        </p:spPr>
        <p:txBody>
          <a:bodyPr/>
          <a:lstStyle>
            <a:lvl1pPr>
              <a:defRPr/>
            </a:lvl1pPr>
          </a:lstStyle>
          <a:p>
            <a:pPr>
              <a:defRPr/>
            </a:pPr>
            <a:fld id="{56BE1F83-3BEF-49AC-ABC8-8C6E80176E9C}"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20534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
          <p:cNvSpPr>
            <a:spLocks noGrp="1" noChangeArrowheads="1"/>
          </p:cNvSpPr>
          <p:nvPr>
            <p:ph type="sldNum" sz="quarter" idx="10"/>
          </p:nvPr>
        </p:nvSpPr>
        <p:spPr>
          <a:ln/>
        </p:spPr>
        <p:txBody>
          <a:bodyPr/>
          <a:lstStyle>
            <a:lvl1pPr>
              <a:defRPr/>
            </a:lvl1pPr>
          </a:lstStyle>
          <a:p>
            <a:pPr>
              <a:defRPr/>
            </a:pPr>
            <a:fld id="{ED852E88-0254-4B19-81B3-E8664451FBCF}"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273188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11188" y="1196975"/>
            <a:ext cx="39608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4400" y="1196975"/>
            <a:ext cx="39624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3"/>
          <p:cNvSpPr>
            <a:spLocks noGrp="1" noChangeArrowheads="1"/>
          </p:cNvSpPr>
          <p:nvPr>
            <p:ph type="sldNum" sz="quarter" idx="10"/>
          </p:nvPr>
        </p:nvSpPr>
        <p:spPr>
          <a:ln/>
        </p:spPr>
        <p:txBody>
          <a:bodyPr/>
          <a:lstStyle>
            <a:lvl1pPr>
              <a:defRPr/>
            </a:lvl1pPr>
          </a:lstStyle>
          <a:p>
            <a:pPr>
              <a:defRPr/>
            </a:pPr>
            <a:fld id="{549D7BD4-4153-4232-9FDF-0A95D9B5C8DE}" type="slidenum">
              <a:rPr lang="zh-TW" altLang="en-US"/>
              <a:pPr>
                <a:defRPr/>
              </a:pPr>
              <a:t>‹#›</a:t>
            </a:fld>
            <a:endParaRPr lang="en-US" altLang="zh-TW"/>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A71697D7-8013-4975-95E3-48F7F3F7499B}"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2315691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3"/>
          <p:cNvSpPr>
            <a:spLocks noGrp="1" noChangeArrowheads="1"/>
          </p:cNvSpPr>
          <p:nvPr>
            <p:ph type="sldNum" sz="quarter" idx="10"/>
          </p:nvPr>
        </p:nvSpPr>
        <p:spPr>
          <a:ln/>
        </p:spPr>
        <p:txBody>
          <a:bodyPr/>
          <a:lstStyle>
            <a:lvl1pPr>
              <a:defRPr/>
            </a:lvl1pPr>
          </a:lstStyle>
          <a:p>
            <a:pPr>
              <a:defRPr/>
            </a:pPr>
            <a:fld id="{3FEA8A6C-E419-4A2D-A59F-0183255F70EA}"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8561227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3"/>
          <p:cNvSpPr>
            <a:spLocks noGrp="1" noChangeArrowheads="1"/>
          </p:cNvSpPr>
          <p:nvPr>
            <p:ph type="sldNum" sz="quarter" idx="10"/>
          </p:nvPr>
        </p:nvSpPr>
        <p:spPr>
          <a:ln/>
        </p:spPr>
        <p:txBody>
          <a:bodyPr/>
          <a:lstStyle>
            <a:lvl1pPr>
              <a:defRPr/>
            </a:lvl1pPr>
          </a:lstStyle>
          <a:p>
            <a:pPr>
              <a:defRPr/>
            </a:pPr>
            <a:fld id="{8A8F0E97-51B7-4FFA-9BFC-ED098C10D8ED}"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22189641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EDC0AC26-B1DC-4AE7-A939-642DE9D4B085}"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34214465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69088" y="274638"/>
            <a:ext cx="2017712"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11188" y="274638"/>
            <a:ext cx="59055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
          <p:cNvSpPr>
            <a:spLocks noGrp="1" noChangeArrowheads="1"/>
          </p:cNvSpPr>
          <p:nvPr>
            <p:ph type="sldNum" sz="quarter" idx="10"/>
          </p:nvPr>
        </p:nvSpPr>
        <p:spPr>
          <a:ln/>
        </p:spPr>
        <p:txBody>
          <a:bodyPr/>
          <a:lstStyle>
            <a:lvl1pPr>
              <a:defRPr/>
            </a:lvl1pPr>
          </a:lstStyle>
          <a:p>
            <a:pPr>
              <a:defRPr/>
            </a:pPr>
            <a:fld id="{5BBDB87F-1281-41B6-A636-95C78B523A08}" type="slidenum">
              <a:rPr lang="zh-TW" altLang="en-US">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6773740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180404874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6438725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627984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5354449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29992131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1143000"/>
          </a:xfrm>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3"/>
          <p:cNvSpPr>
            <a:spLocks noGrp="1" noChangeArrowheads="1"/>
          </p:cNvSpPr>
          <p:nvPr>
            <p:ph type="sldNum" sz="quarter" idx="10"/>
          </p:nvPr>
        </p:nvSpPr>
        <p:spPr>
          <a:ln/>
        </p:spPr>
        <p:txBody>
          <a:bodyPr/>
          <a:lstStyle>
            <a:lvl1pPr>
              <a:defRPr/>
            </a:lvl1pPr>
          </a:lstStyle>
          <a:p>
            <a:pPr>
              <a:defRPr/>
            </a:pPr>
            <a:fld id="{56BE1F83-3BEF-49AC-ABC8-8C6E80176E9C}" type="slidenum">
              <a:rPr lang="zh-TW" altLang="en-US"/>
              <a:pPr>
                <a:defRPr/>
              </a:pPr>
              <a:t>‹#›</a:t>
            </a:fld>
            <a:endParaRPr lang="en-US" altLang="zh-TW"/>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131914586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11416687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256018018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409930010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37393311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55071329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43"/>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TW" altLang="en-US"/>
              <a:t>按一下以編輯母片副標題樣式</a:t>
            </a:r>
          </a:p>
        </p:txBody>
      </p:sp>
      <p:sp>
        <p:nvSpPr>
          <p:cNvPr id="4" name="Rectangle 14"/>
          <p:cNvSpPr>
            <a:spLocks noGrp="1" noChangeArrowheads="1"/>
          </p:cNvSpPr>
          <p:nvPr>
            <p:ph type="sldNum" sz="quarter" idx="10"/>
          </p:nvPr>
        </p:nvSpPr>
        <p:spPr>
          <a:ln/>
        </p:spPr>
        <p:txBody>
          <a:bodyPr/>
          <a:lstStyle>
            <a:lvl1pPr>
              <a:defRPr/>
            </a:lvl1pPr>
          </a:lstStyle>
          <a:p>
            <a:pPr>
              <a:defRPr/>
            </a:pPr>
            <a:fld id="{339EB788-0AD9-4E98-A516-64653248E3DB}" type="slidenum">
              <a:rPr lang="en-US" altLang="zh-TW"/>
              <a:pPr>
                <a:defRPr/>
              </a:pPr>
              <a:t>‹#›</a:t>
            </a:fld>
            <a:endParaRPr lang="en-US" altLang="zh-TW"/>
          </a:p>
        </p:txBody>
      </p:sp>
    </p:spTree>
    <p:extLst>
      <p:ext uri="{BB962C8B-B14F-4D97-AF65-F5344CB8AC3E}">
        <p14:creationId xmlns:p14="http://schemas.microsoft.com/office/powerpoint/2010/main" val="36474046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baseline="0">
                <a:solidFill>
                  <a:schemeClr val="tx1"/>
                </a:solidFill>
                <a:latin typeface="微軟正黑體" pitchFamily="34" charset="-120"/>
                <a:ea typeface="微軟正黑體" pitchFamily="34" charset="-120"/>
                <a:cs typeface="Arial" pitchFamily="34" charset="0"/>
              </a:defRPr>
            </a:lvl1pPr>
          </a:lstStyle>
          <a:p>
            <a:r>
              <a:rPr lang="zh-TW" altLang="en-US" dirty="0"/>
              <a:t>按一下以編輯母片標題樣式</a:t>
            </a:r>
          </a:p>
        </p:txBody>
      </p:sp>
      <p:sp>
        <p:nvSpPr>
          <p:cNvPr id="3" name="內容版面配置區 2"/>
          <p:cNvSpPr>
            <a:spLocks noGrp="1"/>
          </p:cNvSpPr>
          <p:nvPr>
            <p:ph idx="1"/>
          </p:nvPr>
        </p:nvSpPr>
        <p:spPr/>
        <p:txBody>
          <a:bodyPr/>
          <a:lstStyle>
            <a:lvl1pPr>
              <a:defRPr>
                <a:latin typeface="微軟正黑體" pitchFamily="34" charset="-120"/>
                <a:ea typeface="微軟正黑體" pitchFamily="34" charset="-120"/>
                <a:cs typeface="Arial" pitchFamily="34" charset="0"/>
              </a:defRPr>
            </a:lvl1pPr>
            <a:lvl2pPr>
              <a:defRPr>
                <a:latin typeface="微軟正黑體" pitchFamily="34" charset="-120"/>
                <a:ea typeface="微軟正黑體" pitchFamily="34" charset="-120"/>
                <a:cs typeface="Arial" pitchFamily="34" charset="0"/>
              </a:defRPr>
            </a:lvl2pPr>
            <a:lvl3pPr>
              <a:defRPr>
                <a:latin typeface="微軟正黑體" pitchFamily="34" charset="-120"/>
                <a:ea typeface="微軟正黑體" pitchFamily="34" charset="-120"/>
                <a:cs typeface="Arial" pitchFamily="34" charset="0"/>
              </a:defRPr>
            </a:lvl3pPr>
            <a:lvl4pPr>
              <a:defRPr>
                <a:latin typeface="微軟正黑體" pitchFamily="34" charset="-120"/>
                <a:ea typeface="微軟正黑體" pitchFamily="34" charset="-120"/>
                <a:cs typeface="Arial" pitchFamily="34" charset="0"/>
              </a:defRPr>
            </a:lvl4pPr>
            <a:lvl5pPr>
              <a:defRPr>
                <a:latin typeface="微軟正黑體" pitchFamily="34" charset="-120"/>
                <a:ea typeface="微軟正黑體" pitchFamily="34" charset="-120"/>
                <a:cs typeface="Arial" pitchFamily="34" charset="0"/>
              </a:defRPr>
            </a:lvl5p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Rectangle 14"/>
          <p:cNvSpPr>
            <a:spLocks noGrp="1" noChangeArrowheads="1"/>
          </p:cNvSpPr>
          <p:nvPr>
            <p:ph type="sldNum" sz="quarter" idx="10"/>
          </p:nvPr>
        </p:nvSpPr>
        <p:spPr>
          <a:ln/>
        </p:spPr>
        <p:txBody>
          <a:bodyPr/>
          <a:lstStyle>
            <a:lvl1pPr>
              <a:defRPr/>
            </a:lvl1pPr>
          </a:lstStyle>
          <a:p>
            <a:pPr>
              <a:defRPr/>
            </a:pPr>
            <a:fld id="{01992E49-B35D-4BA4-A4A1-D07A03DA5610}" type="slidenum">
              <a:rPr lang="en-US" altLang="zh-TW"/>
              <a:pPr>
                <a:defRPr/>
              </a:pPr>
              <a:t>‹#›</a:t>
            </a:fld>
            <a:endParaRPr lang="en-US" altLang="zh-TW"/>
          </a:p>
        </p:txBody>
      </p:sp>
    </p:spTree>
    <p:extLst>
      <p:ext uri="{BB962C8B-B14F-4D97-AF65-F5344CB8AC3E}">
        <p14:creationId xmlns:p14="http://schemas.microsoft.com/office/powerpoint/2010/main" val="349739670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18"/>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TW" altLang="en-US"/>
              <a:t>按一下以編輯母片文字樣式</a:t>
            </a:r>
          </a:p>
        </p:txBody>
      </p:sp>
      <p:sp>
        <p:nvSpPr>
          <p:cNvPr id="4" name="Rectangle 14"/>
          <p:cNvSpPr>
            <a:spLocks noGrp="1" noChangeArrowheads="1"/>
          </p:cNvSpPr>
          <p:nvPr>
            <p:ph type="sldNum" sz="quarter" idx="10"/>
          </p:nvPr>
        </p:nvSpPr>
        <p:spPr>
          <a:ln/>
        </p:spPr>
        <p:txBody>
          <a:bodyPr/>
          <a:lstStyle>
            <a:lvl1pPr>
              <a:defRPr/>
            </a:lvl1pPr>
          </a:lstStyle>
          <a:p>
            <a:pPr>
              <a:defRPr/>
            </a:pPr>
            <a:fld id="{B7F7D15B-E003-4EB9-A608-239C444D5E90}" type="slidenum">
              <a:rPr lang="en-US" altLang="zh-TW"/>
              <a:pPr>
                <a:defRPr/>
              </a:pPr>
              <a:t>‹#›</a:t>
            </a:fld>
            <a:endParaRPr lang="en-US" altLang="zh-TW"/>
          </a:p>
        </p:txBody>
      </p:sp>
    </p:spTree>
    <p:extLst>
      <p:ext uri="{BB962C8B-B14F-4D97-AF65-F5344CB8AC3E}">
        <p14:creationId xmlns:p14="http://schemas.microsoft.com/office/powerpoint/2010/main" val="284538337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611188" y="1196975"/>
            <a:ext cx="3960812"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724400" y="1196975"/>
            <a:ext cx="3962400" cy="49291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Rectangle 14"/>
          <p:cNvSpPr>
            <a:spLocks noGrp="1" noChangeArrowheads="1"/>
          </p:cNvSpPr>
          <p:nvPr>
            <p:ph type="sldNum" sz="quarter" idx="10"/>
          </p:nvPr>
        </p:nvSpPr>
        <p:spPr>
          <a:ln/>
        </p:spPr>
        <p:txBody>
          <a:bodyPr/>
          <a:lstStyle>
            <a:lvl1pPr>
              <a:defRPr/>
            </a:lvl1pPr>
          </a:lstStyle>
          <a:p>
            <a:pPr>
              <a:defRPr/>
            </a:pPr>
            <a:fld id="{86BC68BE-B4B0-4564-B8AC-726B6F10D4A3}" type="slidenum">
              <a:rPr lang="en-US" altLang="zh-TW"/>
              <a:pPr>
                <a:defRPr/>
              </a:pPr>
              <a:t>‹#›</a:t>
            </a:fld>
            <a:endParaRPr lang="en-US" altLang="zh-TW"/>
          </a:p>
        </p:txBody>
      </p:sp>
    </p:spTree>
    <p:extLst>
      <p:ext uri="{BB962C8B-B14F-4D97-AF65-F5344CB8AC3E}">
        <p14:creationId xmlns:p14="http://schemas.microsoft.com/office/powerpoint/2010/main" val="903632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
          <p:cNvSpPr>
            <a:spLocks noGrp="1" noChangeArrowheads="1"/>
          </p:cNvSpPr>
          <p:nvPr>
            <p:ph type="sldNum" sz="quarter" idx="10"/>
          </p:nvPr>
        </p:nvSpPr>
        <p:spPr>
          <a:ln/>
        </p:spPr>
        <p:txBody>
          <a:bodyPr/>
          <a:lstStyle>
            <a:lvl1pPr>
              <a:defRPr/>
            </a:lvl1pPr>
          </a:lstStyle>
          <a:p>
            <a:pPr>
              <a:defRPr/>
            </a:pPr>
            <a:fld id="{ED852E88-0254-4B19-81B3-E8664451FBCF}" type="slidenum">
              <a:rPr lang="zh-TW" altLang="en-US"/>
              <a:pPr>
                <a:defRPr/>
              </a:pPr>
              <a:t>‹#›</a:t>
            </a:fld>
            <a:endParaRPr lang="en-US" altLang="zh-TW"/>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a:xfrm>
            <a:off x="611560" y="274638"/>
            <a:ext cx="8075240" cy="634082"/>
          </a:xfrm>
        </p:spPr>
        <p:txBody>
          <a:bodyPr/>
          <a:lstStyle>
            <a:lvl1pPr>
              <a:defRPr>
                <a:solidFill>
                  <a:schemeClr val="tx1"/>
                </a:solidFill>
              </a:defRPr>
            </a:lvl1pPr>
          </a:lstStyle>
          <a:p>
            <a:r>
              <a:rPr lang="zh-TW" altLang="en-US" dirty="0"/>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9"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9"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Rectangle 14"/>
          <p:cNvSpPr>
            <a:spLocks noGrp="1" noChangeArrowheads="1"/>
          </p:cNvSpPr>
          <p:nvPr>
            <p:ph type="sldNum" sz="quarter" idx="10"/>
          </p:nvPr>
        </p:nvSpPr>
        <p:spPr>
          <a:ln/>
        </p:spPr>
        <p:txBody>
          <a:bodyPr/>
          <a:lstStyle>
            <a:lvl1pPr>
              <a:defRPr/>
            </a:lvl1pPr>
          </a:lstStyle>
          <a:p>
            <a:pPr>
              <a:defRPr/>
            </a:pPr>
            <a:fld id="{338717D7-C8B0-44C5-A62F-3567BF53D398}" type="slidenum">
              <a:rPr lang="en-US" altLang="zh-TW"/>
              <a:pPr>
                <a:defRPr/>
              </a:pPr>
              <a:t>‹#›</a:t>
            </a:fld>
            <a:endParaRPr lang="en-US" altLang="zh-TW"/>
          </a:p>
        </p:txBody>
      </p:sp>
    </p:spTree>
    <p:extLst>
      <p:ext uri="{BB962C8B-B14F-4D97-AF65-F5344CB8AC3E}">
        <p14:creationId xmlns:p14="http://schemas.microsoft.com/office/powerpoint/2010/main" val="19217562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14"/>
          <p:cNvSpPr>
            <a:spLocks noGrp="1" noChangeArrowheads="1"/>
          </p:cNvSpPr>
          <p:nvPr>
            <p:ph type="sldNum" sz="quarter" idx="10"/>
          </p:nvPr>
        </p:nvSpPr>
        <p:spPr>
          <a:ln/>
        </p:spPr>
        <p:txBody>
          <a:bodyPr/>
          <a:lstStyle>
            <a:lvl1pPr>
              <a:defRPr/>
            </a:lvl1pPr>
          </a:lstStyle>
          <a:p>
            <a:pPr>
              <a:defRPr/>
            </a:pPr>
            <a:fld id="{81FA067D-AD37-4A18-A34B-F0E66789EA77}" type="slidenum">
              <a:rPr lang="en-US" altLang="zh-TW"/>
              <a:pPr>
                <a:defRPr/>
              </a:pPr>
              <a:t>‹#›</a:t>
            </a:fld>
            <a:endParaRPr lang="en-US" altLang="zh-TW"/>
          </a:p>
        </p:txBody>
      </p:sp>
    </p:spTree>
    <p:extLst>
      <p:ext uri="{BB962C8B-B14F-4D97-AF65-F5344CB8AC3E}">
        <p14:creationId xmlns:p14="http://schemas.microsoft.com/office/powerpoint/2010/main" val="16435449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FDA0777A-41B7-4B1E-A08A-E8D847463375}" type="slidenum">
              <a:rPr lang="en-US" altLang="zh-TW"/>
              <a:pPr>
                <a:defRPr/>
              </a:pPr>
              <a:t>‹#›</a:t>
            </a:fld>
            <a:endParaRPr lang="en-US" altLang="zh-TW"/>
          </a:p>
        </p:txBody>
      </p:sp>
    </p:spTree>
    <p:extLst>
      <p:ext uri="{BB962C8B-B14F-4D97-AF65-F5344CB8AC3E}">
        <p14:creationId xmlns:p14="http://schemas.microsoft.com/office/powerpoint/2010/main" val="14979245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1" y="27306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4"/>
          <p:cNvSpPr>
            <a:spLocks noGrp="1" noChangeArrowheads="1"/>
          </p:cNvSpPr>
          <p:nvPr>
            <p:ph type="sldNum" sz="quarter" idx="10"/>
          </p:nvPr>
        </p:nvSpPr>
        <p:spPr>
          <a:ln/>
        </p:spPr>
        <p:txBody>
          <a:bodyPr/>
          <a:lstStyle>
            <a:lvl1pPr>
              <a:defRPr/>
            </a:lvl1pPr>
          </a:lstStyle>
          <a:p>
            <a:pPr>
              <a:defRPr/>
            </a:pPr>
            <a:fld id="{4F993CA9-BA81-47AA-823D-8B709A5D2C45}" type="slidenum">
              <a:rPr lang="en-US" altLang="zh-TW"/>
              <a:pPr>
                <a:defRPr/>
              </a:pPr>
              <a:t>‹#›</a:t>
            </a:fld>
            <a:endParaRPr lang="en-US" altLang="zh-TW"/>
          </a:p>
        </p:txBody>
      </p:sp>
    </p:spTree>
    <p:extLst>
      <p:ext uri="{BB962C8B-B14F-4D97-AF65-F5344CB8AC3E}">
        <p14:creationId xmlns:p14="http://schemas.microsoft.com/office/powerpoint/2010/main" val="33030012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14"/>
          <p:cNvSpPr>
            <a:spLocks noGrp="1" noChangeArrowheads="1"/>
          </p:cNvSpPr>
          <p:nvPr>
            <p:ph type="sldNum" sz="quarter" idx="10"/>
          </p:nvPr>
        </p:nvSpPr>
        <p:spPr>
          <a:ln/>
        </p:spPr>
        <p:txBody>
          <a:bodyPr/>
          <a:lstStyle>
            <a:lvl1pPr>
              <a:defRPr/>
            </a:lvl1pPr>
          </a:lstStyle>
          <a:p>
            <a:pPr>
              <a:defRPr/>
            </a:pPr>
            <a:fld id="{E26ADD22-6B71-41C3-A3B2-EF9911ADB281}" type="slidenum">
              <a:rPr lang="en-US" altLang="zh-TW"/>
              <a:pPr>
                <a:defRPr/>
              </a:pPr>
              <a:t>‹#›</a:t>
            </a:fld>
            <a:endParaRPr lang="en-US" altLang="zh-TW"/>
          </a:p>
        </p:txBody>
      </p:sp>
    </p:spTree>
    <p:extLst>
      <p:ext uri="{BB962C8B-B14F-4D97-AF65-F5344CB8AC3E}">
        <p14:creationId xmlns:p14="http://schemas.microsoft.com/office/powerpoint/2010/main" val="80034878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4"/>
          <p:cNvSpPr>
            <a:spLocks noGrp="1" noChangeArrowheads="1"/>
          </p:cNvSpPr>
          <p:nvPr>
            <p:ph type="sldNum" sz="quarter" idx="10"/>
          </p:nvPr>
        </p:nvSpPr>
        <p:spPr>
          <a:ln/>
        </p:spPr>
        <p:txBody>
          <a:bodyPr/>
          <a:lstStyle>
            <a:lvl1pPr>
              <a:defRPr/>
            </a:lvl1pPr>
          </a:lstStyle>
          <a:p>
            <a:pPr>
              <a:defRPr/>
            </a:pPr>
            <a:fld id="{F39F7AEA-34EA-4C76-9A47-D6871C043AB0}" type="slidenum">
              <a:rPr lang="en-US" altLang="zh-TW"/>
              <a:pPr>
                <a:defRPr/>
              </a:pPr>
              <a:t>‹#›</a:t>
            </a:fld>
            <a:endParaRPr lang="en-US" altLang="zh-TW"/>
          </a:p>
        </p:txBody>
      </p:sp>
    </p:spTree>
    <p:extLst>
      <p:ext uri="{BB962C8B-B14F-4D97-AF65-F5344CB8AC3E}">
        <p14:creationId xmlns:p14="http://schemas.microsoft.com/office/powerpoint/2010/main" val="215403580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69088" y="274656"/>
            <a:ext cx="2017712"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611188" y="274656"/>
            <a:ext cx="59055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14"/>
          <p:cNvSpPr>
            <a:spLocks noGrp="1" noChangeArrowheads="1"/>
          </p:cNvSpPr>
          <p:nvPr>
            <p:ph type="sldNum" sz="quarter" idx="10"/>
          </p:nvPr>
        </p:nvSpPr>
        <p:spPr>
          <a:ln/>
        </p:spPr>
        <p:txBody>
          <a:bodyPr/>
          <a:lstStyle>
            <a:lvl1pPr>
              <a:defRPr/>
            </a:lvl1pPr>
          </a:lstStyle>
          <a:p>
            <a:pPr>
              <a:defRPr/>
            </a:pPr>
            <a:fld id="{530654D6-15C0-494A-B753-0640DB25B203}" type="slidenum">
              <a:rPr lang="en-US" altLang="zh-TW"/>
              <a:pPr>
                <a:defRPr/>
              </a:pPr>
              <a:t>‹#›</a:t>
            </a:fld>
            <a:endParaRPr lang="en-US" altLang="zh-TW"/>
          </a:p>
        </p:txBody>
      </p:sp>
    </p:spTree>
    <p:extLst>
      <p:ext uri="{BB962C8B-B14F-4D97-AF65-F5344CB8AC3E}">
        <p14:creationId xmlns:p14="http://schemas.microsoft.com/office/powerpoint/2010/main" val="98062689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物件">
    <p:spTree>
      <p:nvGrpSpPr>
        <p:cNvPr id="1" name=""/>
        <p:cNvGrpSpPr/>
        <p:nvPr/>
      </p:nvGrpSpPr>
      <p:grpSpPr>
        <a:xfrm>
          <a:off x="0" y="0"/>
          <a:ext cx="0" cy="0"/>
          <a:chOff x="0" y="0"/>
          <a:chExt cx="0" cy="0"/>
        </a:xfrm>
      </p:grpSpPr>
      <p:sp>
        <p:nvSpPr>
          <p:cNvPr id="2" name="內容版面配置區 1"/>
          <p:cNvSpPr>
            <a:spLocks noGrp="1"/>
          </p:cNvSpPr>
          <p:nvPr>
            <p:ph/>
          </p:nvPr>
        </p:nvSpPr>
        <p:spPr>
          <a:xfrm>
            <a:off x="611188" y="274656"/>
            <a:ext cx="8075612" cy="5851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3" name="Rectangle 14"/>
          <p:cNvSpPr>
            <a:spLocks noGrp="1" noChangeArrowheads="1"/>
          </p:cNvSpPr>
          <p:nvPr>
            <p:ph type="sldNum" sz="quarter" idx="10"/>
          </p:nvPr>
        </p:nvSpPr>
        <p:spPr>
          <a:ln/>
        </p:spPr>
        <p:txBody>
          <a:bodyPr/>
          <a:lstStyle>
            <a:lvl1pPr>
              <a:defRPr/>
            </a:lvl1pPr>
          </a:lstStyle>
          <a:p>
            <a:pPr>
              <a:defRPr/>
            </a:pPr>
            <a:fld id="{B4502D48-BB1D-4132-8A0E-4D78DE52EF59}" type="slidenum">
              <a:rPr lang="en-US" altLang="zh-TW"/>
              <a:pPr>
                <a:defRPr/>
              </a:pPr>
              <a:t>‹#›</a:t>
            </a:fld>
            <a:endParaRPr lang="en-US" altLang="zh-TW"/>
          </a:p>
        </p:txBody>
      </p:sp>
    </p:spTree>
    <p:extLst>
      <p:ext uri="{BB962C8B-B14F-4D97-AF65-F5344CB8AC3E}">
        <p14:creationId xmlns:p14="http://schemas.microsoft.com/office/powerpoint/2010/main" val="334449612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Only">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
          <p:cNvSpPr>
            <a:spLocks noGrp="1" noChangeArrowheads="1"/>
          </p:cNvSpPr>
          <p:nvPr>
            <p:ph type="sldNum" sz="quarter" idx="10"/>
          </p:nvPr>
        </p:nvSpPr>
        <p:spPr>
          <a:ln/>
        </p:spPr>
        <p:txBody>
          <a:bodyPr/>
          <a:lstStyle>
            <a:lvl1pPr>
              <a:defRPr/>
            </a:lvl1pPr>
          </a:lstStyle>
          <a:p>
            <a:pPr>
              <a:defRPr/>
            </a:pPr>
            <a:fld id="{ED852E88-0254-4B19-81B3-E8664451FBCF}" type="slidenum">
              <a:rPr lang="zh-TW" altLang="en-US"/>
              <a:pPr>
                <a:defRPr/>
              </a:pPr>
              <a:t>‹#›</a:t>
            </a:fld>
            <a:endParaRPr lang="en-US" altLang="zh-TW"/>
          </a:p>
        </p:txBody>
      </p:sp>
    </p:spTree>
    <p:extLst>
      <p:ext uri="{BB962C8B-B14F-4D97-AF65-F5344CB8AC3E}">
        <p14:creationId xmlns:p14="http://schemas.microsoft.com/office/powerpoint/2010/main" val="370829712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7"/>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zh-TW" altLang="en-US"/>
              <a:t>按一下以編輯母片副標題樣式</a:t>
            </a:r>
          </a:p>
        </p:txBody>
      </p:sp>
      <p:sp>
        <p:nvSpPr>
          <p:cNvPr id="4" name="Rectangle 14">
            <a:extLst>
              <a:ext uri="{FF2B5EF4-FFF2-40B4-BE49-F238E27FC236}">
                <a16:creationId xmlns:a16="http://schemas.microsoft.com/office/drawing/2014/main" id="{FA76B4E1-74DD-4BA5-A106-61308F1F3A11}"/>
              </a:ext>
            </a:extLst>
          </p:cNvPr>
          <p:cNvSpPr>
            <a:spLocks noGrp="1" noChangeArrowheads="1"/>
          </p:cNvSpPr>
          <p:nvPr>
            <p:ph type="sldNum" sz="quarter" idx="10"/>
          </p:nvPr>
        </p:nvSpPr>
        <p:spPr>
          <a:ln/>
        </p:spPr>
        <p:txBody>
          <a:bodyPr/>
          <a:lstStyle>
            <a:lvl1pPr>
              <a:defRPr/>
            </a:lvl1pPr>
          </a:lstStyle>
          <a:p>
            <a:pPr>
              <a:defRPr/>
            </a:pPr>
            <a:fld id="{C605455C-DB08-450B-9D8F-56CDC46B046C}" type="slidenum">
              <a:rPr lang="en-US" altLang="zh-TW"/>
              <a:pPr>
                <a:defRPr/>
              </a:pPr>
              <a:t>‹#›</a:t>
            </a:fld>
            <a:endParaRPr lang="en-US" altLang="zh-TW"/>
          </a:p>
        </p:txBody>
      </p:sp>
    </p:spTree>
    <p:extLst>
      <p:ext uri="{BB962C8B-B14F-4D97-AF65-F5344CB8AC3E}">
        <p14:creationId xmlns:p14="http://schemas.microsoft.com/office/powerpoint/2010/main" val="1846654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sldNum" sz="quarter" idx="10"/>
          </p:nvPr>
        </p:nvSpPr>
        <p:spPr>
          <a:ln/>
        </p:spPr>
        <p:txBody>
          <a:bodyPr/>
          <a:lstStyle>
            <a:lvl1pPr>
              <a:defRPr/>
            </a:lvl1pPr>
          </a:lstStyle>
          <a:p>
            <a:pPr>
              <a:defRPr/>
            </a:pPr>
            <a:fld id="{A71697D7-8013-4975-95E3-48F7F3F7499B}" type="slidenum">
              <a:rPr lang="zh-TW" altLang="en-US"/>
              <a:pPr>
                <a:defRPr/>
              </a:pPr>
              <a:t>‹#›</a:t>
            </a:fld>
            <a:endParaRPr lang="en-US" altLang="zh-TW"/>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14">
            <a:extLst>
              <a:ext uri="{FF2B5EF4-FFF2-40B4-BE49-F238E27FC236}">
                <a16:creationId xmlns:a16="http://schemas.microsoft.com/office/drawing/2014/main" id="{6B08B84E-CAD4-434D-86A0-C07A72320032}"/>
              </a:ext>
            </a:extLst>
          </p:cNvPr>
          <p:cNvSpPr>
            <a:spLocks noGrp="1" noChangeArrowheads="1"/>
          </p:cNvSpPr>
          <p:nvPr>
            <p:ph type="sldNum" sz="quarter" idx="10"/>
          </p:nvPr>
        </p:nvSpPr>
        <p:spPr>
          <a:ln/>
        </p:spPr>
        <p:txBody>
          <a:bodyPr/>
          <a:lstStyle>
            <a:lvl1pPr>
              <a:defRPr/>
            </a:lvl1pPr>
          </a:lstStyle>
          <a:p>
            <a:pPr>
              <a:defRPr/>
            </a:pPr>
            <a:fld id="{216A5DB8-8BE9-4A8B-BD1E-5FBDBCFDCBD9}" type="slidenum">
              <a:rPr lang="en-US" altLang="zh-TW"/>
              <a:pPr>
                <a:defRPr/>
              </a:pPr>
              <a:t>‹#›</a:t>
            </a:fld>
            <a:endParaRPr lang="en-US" altLang="zh-TW"/>
          </a:p>
        </p:txBody>
      </p:sp>
    </p:spTree>
    <p:extLst>
      <p:ext uri="{BB962C8B-B14F-4D97-AF65-F5344CB8AC3E}">
        <p14:creationId xmlns:p14="http://schemas.microsoft.com/office/powerpoint/2010/main" val="4105195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3"/>
          <p:cNvSpPr>
            <a:spLocks noGrp="1" noChangeArrowheads="1"/>
          </p:cNvSpPr>
          <p:nvPr>
            <p:ph type="sldNum" sz="quarter" idx="10"/>
          </p:nvPr>
        </p:nvSpPr>
        <p:spPr>
          <a:ln/>
        </p:spPr>
        <p:txBody>
          <a:bodyPr/>
          <a:lstStyle>
            <a:lvl1pPr>
              <a:defRPr/>
            </a:lvl1pPr>
          </a:lstStyle>
          <a:p>
            <a:pPr>
              <a:defRPr/>
            </a:pPr>
            <a:fld id="{3FEA8A6C-E419-4A2D-A59F-0183255F70EA}" type="slidenum">
              <a:rPr lang="zh-TW" altLang="en-US"/>
              <a:pPr>
                <a:defRPr/>
              </a:pPr>
              <a:t>‹#›</a:t>
            </a:fld>
            <a:endParaRPr lang="en-US" altLang="zh-TW"/>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TW" altLang="en-US" noProof="0"/>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Rectangle 3"/>
          <p:cNvSpPr>
            <a:spLocks noGrp="1" noChangeArrowheads="1"/>
          </p:cNvSpPr>
          <p:nvPr>
            <p:ph type="sldNum" sz="quarter" idx="10"/>
          </p:nvPr>
        </p:nvSpPr>
        <p:spPr>
          <a:ln/>
        </p:spPr>
        <p:txBody>
          <a:bodyPr/>
          <a:lstStyle>
            <a:lvl1pPr>
              <a:defRPr/>
            </a:lvl1pPr>
          </a:lstStyle>
          <a:p>
            <a:pPr>
              <a:defRPr/>
            </a:pPr>
            <a:fld id="{8A8F0E97-51B7-4FFA-9BFC-ED098C10D8ED}" type="slidenum">
              <a:rPr lang="zh-TW" altLang="en-US"/>
              <a:pPr>
                <a:defRPr/>
              </a:pPr>
              <a:t>‹#›</a:t>
            </a:fld>
            <a:endParaRPr lang="en-US" altLang="zh-TW"/>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 Id="rId5" Type="http://schemas.openxmlformats.org/officeDocument/2006/relationships/image" Target="../media/image1.png"/><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7.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90563" name="Rectangle 3"/>
          <p:cNvSpPr>
            <a:spLocks noGrp="1" noChangeArrowheads="1"/>
          </p:cNvSpPr>
          <p:nvPr>
            <p:ph type="sldNum" sz="quarter" idx="4"/>
          </p:nvPr>
        </p:nvSpPr>
        <p:spPr bwMode="auto">
          <a:xfrm>
            <a:off x="8675688" y="6642100"/>
            <a:ext cx="468312" cy="215900"/>
          </a:xfrm>
          <a:prstGeom prst="rect">
            <a:avLst/>
          </a:prstGeom>
          <a:noFill/>
          <a:ln>
            <a:noFill/>
          </a:ln>
          <a:effectLst/>
        </p:spPr>
        <p:txBody>
          <a:bodyPr vert="horz" wrap="square" lIns="91437" tIns="45718" rIns="91437" bIns="45718" numCol="1" anchor="t" anchorCtr="0" compatLnSpc="1">
            <a:prstTxWarp prst="textNoShape">
              <a:avLst/>
            </a:prstTxWarp>
          </a:bodyPr>
          <a:lstStyle>
            <a:lvl1pPr algn="r">
              <a:defRPr sz="1200">
                <a:ea typeface="新細明體" pitchFamily="18" charset="-120"/>
              </a:defRPr>
            </a:lvl1pPr>
          </a:lstStyle>
          <a:p>
            <a:pPr>
              <a:defRPr/>
            </a:pPr>
            <a:fld id="{3F21431A-0C06-4923-9B61-C55D1AEC9577}" type="slidenum">
              <a:rPr lang="zh-TW" altLang="en-US"/>
              <a:pPr>
                <a:defRPr/>
              </a:pPr>
              <a:t>‹#›</a:t>
            </a:fld>
            <a:endParaRPr lang="en-US" altLang="zh-TW"/>
          </a:p>
        </p:txBody>
      </p:sp>
      <p:sp>
        <p:nvSpPr>
          <p:cNvPr id="1090564" name="Text Box 4"/>
          <p:cNvSpPr txBox="1">
            <a:spLocks noChangeArrowheads="1"/>
          </p:cNvSpPr>
          <p:nvPr/>
        </p:nvSpPr>
        <p:spPr bwMode="auto">
          <a:xfrm>
            <a:off x="468313" y="6453188"/>
            <a:ext cx="2303462" cy="244475"/>
          </a:xfrm>
          <a:prstGeom prst="rect">
            <a:avLst/>
          </a:prstGeom>
          <a:noFill/>
          <a:ln>
            <a:noFill/>
          </a:ln>
          <a:effectLst/>
        </p:spPr>
        <p:txBody>
          <a:bodyPr lIns="91437" tIns="45718" rIns="91437" bIns="45718">
            <a:spAutoFit/>
          </a:bodyPr>
          <a:lstStyle/>
          <a:p>
            <a:pPr>
              <a:spcBef>
                <a:spcPct val="50000"/>
              </a:spcBef>
              <a:defRPr/>
            </a:pPr>
            <a:r>
              <a:rPr lang="zh-TW" altLang="en-US" sz="1000">
                <a:solidFill>
                  <a:schemeClr val="bg2"/>
                </a:solidFill>
                <a:latin typeface="標楷體" pitchFamily="65" charset="-120"/>
                <a:ea typeface="標楷體" pitchFamily="65" charset="-120"/>
              </a:rPr>
              <a:t>誠信  承諾  創新  合作</a:t>
            </a:r>
          </a:p>
        </p:txBody>
      </p:sp>
      <p:sp>
        <p:nvSpPr>
          <p:cNvPr id="1090565" name="Line 5"/>
          <p:cNvSpPr>
            <a:spLocks noChangeShapeType="1"/>
          </p:cNvSpPr>
          <p:nvPr/>
        </p:nvSpPr>
        <p:spPr bwMode="auto">
          <a:xfrm>
            <a:off x="611188" y="981075"/>
            <a:ext cx="8064500" cy="0"/>
          </a:xfrm>
          <a:prstGeom prst="line">
            <a:avLst/>
          </a:prstGeom>
          <a:noFill/>
          <a:ln w="28575">
            <a:solidFill>
              <a:srgbClr val="FF0000"/>
            </a:solidFill>
            <a:round/>
            <a:headEnd/>
            <a:tailEnd/>
          </a:ln>
          <a:effectLst/>
        </p:spPr>
        <p:txBody>
          <a:bodyPr/>
          <a:lstStyle/>
          <a:p>
            <a:pPr>
              <a:defRPr/>
            </a:pPr>
            <a:endParaRPr lang="zh-TW" altLang="en-US">
              <a:ea typeface="新細明體" pitchFamily="18" charset="-120"/>
            </a:endParaRPr>
          </a:p>
        </p:txBody>
      </p:sp>
      <p:sp>
        <p:nvSpPr>
          <p:cNvPr id="1090566" name="Line 6"/>
          <p:cNvSpPr>
            <a:spLocks noChangeShapeType="1"/>
          </p:cNvSpPr>
          <p:nvPr/>
        </p:nvSpPr>
        <p:spPr bwMode="auto">
          <a:xfrm>
            <a:off x="2051050" y="6597650"/>
            <a:ext cx="5834063" cy="0"/>
          </a:xfrm>
          <a:prstGeom prst="line">
            <a:avLst/>
          </a:prstGeom>
          <a:noFill/>
          <a:ln w="28575">
            <a:solidFill>
              <a:srgbClr val="FF0000"/>
            </a:solidFill>
            <a:round/>
            <a:headEnd/>
            <a:tailEnd/>
          </a:ln>
          <a:effectLst/>
        </p:spPr>
        <p:txBody>
          <a:bodyPr/>
          <a:lstStyle/>
          <a:p>
            <a:pPr>
              <a:defRPr/>
            </a:pPr>
            <a:endParaRPr lang="zh-TW" altLang="en-US">
              <a:ea typeface="新細明體" pitchFamily="18" charset="-120"/>
            </a:endParaRPr>
          </a:p>
        </p:txBody>
      </p:sp>
      <p:pic>
        <p:nvPicPr>
          <p:cNvPr id="1030" name="Picture 7" descr="3"/>
          <p:cNvPicPr>
            <a:picLocks noChangeAspect="1" noChangeArrowheads="1"/>
          </p:cNvPicPr>
          <p:nvPr/>
        </p:nvPicPr>
        <p:blipFill>
          <a:blip r:embed="rId13"/>
          <a:srcRect/>
          <a:stretch>
            <a:fillRect/>
          </a:stretch>
        </p:blipFill>
        <p:spPr bwMode="auto">
          <a:xfrm>
            <a:off x="7956550" y="6308725"/>
            <a:ext cx="914400" cy="285750"/>
          </a:xfrm>
          <a:prstGeom prst="rect">
            <a:avLst/>
          </a:prstGeom>
          <a:noFill/>
          <a:ln w="9525">
            <a:noFill/>
            <a:miter lim="800000"/>
            <a:headEnd/>
            <a:tailEnd/>
          </a:ln>
        </p:spPr>
      </p:pic>
      <p:sp>
        <p:nvSpPr>
          <p:cNvPr id="1090568" name="Rectangle 8"/>
          <p:cNvSpPr>
            <a:spLocks noGrp="1" noChangeArrowheads="1"/>
          </p:cNvSpPr>
          <p:nvPr>
            <p:ph type="title"/>
          </p:nvPr>
        </p:nvSpPr>
        <p:spPr bwMode="auto">
          <a:xfrm>
            <a:off x="611188" y="274638"/>
            <a:ext cx="6697662" cy="633412"/>
          </a:xfrm>
          <a:prstGeom prst="rect">
            <a:avLst/>
          </a:prstGeom>
          <a:noFill/>
          <a:ln w="9525">
            <a:noFill/>
            <a:miter lim="800000"/>
            <a:headEnd/>
            <a:tailEnd/>
          </a:ln>
        </p:spPr>
        <p:txBody>
          <a:bodyPr vert="horz" wrap="square" lIns="91437" tIns="45718" rIns="91437" bIns="45718" numCol="1" anchor="ctr" anchorCtr="0" compatLnSpc="1">
            <a:prstTxWarp prst="textNoShape">
              <a:avLst/>
            </a:prstTxWarp>
          </a:bodyPr>
          <a:lstStyle/>
          <a:p>
            <a:pPr lvl="0"/>
            <a:r>
              <a:rPr lang="zh-TW" altLang="en-US"/>
              <a:t>按一下以編輯母片標題樣式</a:t>
            </a:r>
          </a:p>
        </p:txBody>
      </p:sp>
      <p:sp>
        <p:nvSpPr>
          <p:cNvPr id="1090569" name="Rectangle 9"/>
          <p:cNvSpPr>
            <a:spLocks noGrp="1" noChangeArrowheads="1"/>
          </p:cNvSpPr>
          <p:nvPr>
            <p:ph type="body" idx="1"/>
          </p:nvPr>
        </p:nvSpPr>
        <p:spPr bwMode="auto">
          <a:xfrm>
            <a:off x="611188" y="1196975"/>
            <a:ext cx="8075612" cy="4929188"/>
          </a:xfrm>
          <a:prstGeom prst="rect">
            <a:avLst/>
          </a:prstGeom>
          <a:noFill/>
          <a:ln w="9525">
            <a:noFill/>
            <a:miter lim="800000"/>
            <a:headEnd/>
            <a:tailEnd/>
          </a:ln>
        </p:spPr>
        <p:txBody>
          <a:bodyPr vert="horz" wrap="square" lIns="91437" tIns="45718" rIns="91437" bIns="45718"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90568"/>
                                        </p:tgtEl>
                                        <p:attrNameLst>
                                          <p:attrName>style.visibility</p:attrName>
                                        </p:attrNameLst>
                                      </p:cBhvr>
                                      <p:to>
                                        <p:strVal val="visible"/>
                                      </p:to>
                                    </p:set>
                                    <p:anim calcmode="lin" valueType="num">
                                      <p:cBhvr additive="base">
                                        <p:cTn id="7" dur="500" fill="hold"/>
                                        <p:tgtEl>
                                          <p:spTgt spid="1090568"/>
                                        </p:tgtEl>
                                        <p:attrNameLst>
                                          <p:attrName>ppt_x</p:attrName>
                                        </p:attrNameLst>
                                      </p:cBhvr>
                                      <p:tavLst>
                                        <p:tav tm="0">
                                          <p:val>
                                            <p:strVal val="1+#ppt_w/2"/>
                                          </p:val>
                                        </p:tav>
                                        <p:tav tm="100000">
                                          <p:val>
                                            <p:strVal val="#ppt_x"/>
                                          </p:val>
                                        </p:tav>
                                      </p:tavLst>
                                    </p:anim>
                                    <p:anim calcmode="lin" valueType="num">
                                      <p:cBhvr additive="base">
                                        <p:cTn id="8" dur="500" fill="hold"/>
                                        <p:tgtEl>
                                          <p:spTgt spid="10905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90569">
                                            <p:txEl>
                                              <p:pRg st="0" end="0"/>
                                            </p:txEl>
                                          </p:spTgt>
                                        </p:tgtEl>
                                        <p:attrNameLst>
                                          <p:attrName>style.visibility</p:attrName>
                                        </p:attrNameLst>
                                      </p:cBhvr>
                                      <p:to>
                                        <p:strVal val="visible"/>
                                      </p:to>
                                    </p:set>
                                    <p:anim calcmode="lin" valueType="num">
                                      <p:cBhvr additive="base">
                                        <p:cTn id="13" dur="500" fill="hold"/>
                                        <p:tgtEl>
                                          <p:spTgt spid="109056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905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90569">
                                            <p:txEl>
                                              <p:pRg st="1" end="1"/>
                                            </p:txEl>
                                          </p:spTgt>
                                        </p:tgtEl>
                                        <p:attrNameLst>
                                          <p:attrName>style.visibility</p:attrName>
                                        </p:attrNameLst>
                                      </p:cBhvr>
                                      <p:to>
                                        <p:strVal val="visible"/>
                                      </p:to>
                                    </p:set>
                                    <p:anim calcmode="lin" valueType="num">
                                      <p:cBhvr additive="base">
                                        <p:cTn id="19" dur="500" fill="hold"/>
                                        <p:tgtEl>
                                          <p:spTgt spid="1090569">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90569">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90569">
                                            <p:txEl>
                                              <p:pRg st="2" end="2"/>
                                            </p:txEl>
                                          </p:spTgt>
                                        </p:tgtEl>
                                        <p:attrNameLst>
                                          <p:attrName>style.visibility</p:attrName>
                                        </p:attrNameLst>
                                      </p:cBhvr>
                                      <p:to>
                                        <p:strVal val="visible"/>
                                      </p:to>
                                    </p:set>
                                    <p:anim calcmode="lin" valueType="num">
                                      <p:cBhvr additive="base">
                                        <p:cTn id="23" dur="500" fill="hold"/>
                                        <p:tgtEl>
                                          <p:spTgt spid="1090569">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9056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8" grpId="0"/>
      <p:bldP spid="1090569" grpId="0" build="p">
        <p:tmplLst>
          <p:tmpl lvl="1">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kumimoji="1" sz="3000" b="1">
          <a:solidFill>
            <a:schemeClr val="tx2"/>
          </a:solidFill>
          <a:latin typeface="+mj-lt"/>
          <a:ea typeface="+mj-ea"/>
          <a:cs typeface="+mj-cs"/>
        </a:defRPr>
      </a:lvl1pPr>
      <a:lvl2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5pPr>
      <a:lvl6pPr marL="457200" algn="l" rtl="0" fontAlgn="base">
        <a:spcBef>
          <a:spcPct val="0"/>
        </a:spcBef>
        <a:spcAft>
          <a:spcPct val="0"/>
        </a:spcAft>
        <a:defRPr kumimoji="1" sz="3000" b="1">
          <a:solidFill>
            <a:schemeClr val="tx2"/>
          </a:solidFill>
          <a:latin typeface="標楷體" pitchFamily="65" charset="-120"/>
          <a:ea typeface="標楷體" pitchFamily="65" charset="-120"/>
        </a:defRPr>
      </a:lvl6pPr>
      <a:lvl7pPr marL="914400" algn="l" rtl="0" fontAlgn="base">
        <a:spcBef>
          <a:spcPct val="0"/>
        </a:spcBef>
        <a:spcAft>
          <a:spcPct val="0"/>
        </a:spcAft>
        <a:defRPr kumimoji="1" sz="3000" b="1">
          <a:solidFill>
            <a:schemeClr val="tx2"/>
          </a:solidFill>
          <a:latin typeface="標楷體" pitchFamily="65" charset="-120"/>
          <a:ea typeface="標楷體" pitchFamily="65" charset="-120"/>
        </a:defRPr>
      </a:lvl7pPr>
      <a:lvl8pPr marL="1371600" algn="l" rtl="0" fontAlgn="base">
        <a:spcBef>
          <a:spcPct val="0"/>
        </a:spcBef>
        <a:spcAft>
          <a:spcPct val="0"/>
        </a:spcAft>
        <a:defRPr kumimoji="1" sz="3000" b="1">
          <a:solidFill>
            <a:schemeClr val="tx2"/>
          </a:solidFill>
          <a:latin typeface="標楷體" pitchFamily="65" charset="-120"/>
          <a:ea typeface="標楷體" pitchFamily="65" charset="-120"/>
        </a:defRPr>
      </a:lvl8pPr>
      <a:lvl9pPr marL="1828800" algn="l" rtl="0" fontAlgn="base">
        <a:spcBef>
          <a:spcPct val="0"/>
        </a:spcBef>
        <a:spcAft>
          <a:spcPct val="0"/>
        </a:spcAft>
        <a:defRPr kumimoji="1" sz="3000" b="1">
          <a:solidFill>
            <a:schemeClr val="tx2"/>
          </a:solidFill>
          <a:latin typeface="標楷體" pitchFamily="65" charset="-120"/>
          <a:ea typeface="標楷體" pitchFamily="65" charset="-120"/>
        </a:defRPr>
      </a:lvl9pPr>
    </p:titleStyle>
    <p:bodyStyle>
      <a:lvl1pPr marL="342900" indent="-342900" algn="l" rtl="0" eaLnBrk="0" fontAlgn="base" hangingPunct="0">
        <a:spcBef>
          <a:spcPct val="20000"/>
        </a:spcBef>
        <a:spcAft>
          <a:spcPct val="0"/>
        </a:spcAft>
        <a:buClr>
          <a:srgbClr val="FF3300"/>
        </a:buClr>
        <a:buFont typeface="Wingdings" pitchFamily="2" charset="2"/>
        <a:buChar char="n"/>
        <a:defRPr kumimoji="1"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3300"/>
        </a:buClr>
        <a:buFont typeface="Wingdings" pitchFamily="2" charset="2"/>
        <a:buChar char="n"/>
        <a:defRPr kumimoji="1" sz="2000" b="1">
          <a:solidFill>
            <a:schemeClr val="tx1"/>
          </a:solidFill>
          <a:latin typeface="+mn-lt"/>
          <a:ea typeface="+mn-ea"/>
        </a:defRPr>
      </a:lvl2pPr>
      <a:lvl3pPr marL="1143000" indent="-228600"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mn-lt"/>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mn-lt"/>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mn-lt"/>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mn-lt"/>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0" name="Picture 1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380" y="6258561"/>
            <a:ext cx="887628" cy="37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4"/>
          <p:cNvSpPr>
            <a:spLocks noGrp="1" noChangeArrowheads="1"/>
          </p:cNvSpPr>
          <p:nvPr>
            <p:ph type="sldNum" sz="quarter" idx="4"/>
          </p:nvPr>
        </p:nvSpPr>
        <p:spPr bwMode="auto">
          <a:xfrm>
            <a:off x="8032826" y="6604911"/>
            <a:ext cx="1080000" cy="2245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atin typeface="微軟正黑體" panose="020B0604030504040204" pitchFamily="34" charset="-120"/>
                <a:ea typeface="微軟正黑體" panose="020B0604030504040204" pitchFamily="34" charset="-120"/>
              </a:defRPr>
            </a:lvl1pPr>
          </a:lstStyle>
          <a:p>
            <a:pPr defTabSz="829406">
              <a:defRPr/>
            </a:pPr>
            <a:r>
              <a:rPr lang="zh-TW" altLang="en-US">
                <a:solidFill>
                  <a:prstClr val="black"/>
                </a:solidFill>
              </a:rPr>
              <a:t>第</a:t>
            </a:r>
            <a:fld id="{97E2107F-FE5C-4B21-9691-E81A2D991AEB}" type="slidenum">
              <a:rPr lang="en-US" altLang="zh-TW" smtClean="0">
                <a:solidFill>
                  <a:prstClr val="black"/>
                </a:solidFill>
              </a:rPr>
              <a:pPr defTabSz="829406">
                <a:defRPr/>
              </a:pPr>
              <a:t>‹#›</a:t>
            </a:fld>
            <a:r>
              <a:rPr lang="zh-TW" altLang="en-US">
                <a:solidFill>
                  <a:prstClr val="black"/>
                </a:solidFill>
              </a:rPr>
              <a:t>頁</a:t>
            </a:r>
            <a:endParaRPr lang="en-US" altLang="zh-TW" dirty="0">
              <a:solidFill>
                <a:prstClr val="black"/>
              </a:solidFill>
            </a:endParaRP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29" name="Line 23"/>
          <p:cNvSpPr>
            <a:spLocks noChangeShapeType="1"/>
          </p:cNvSpPr>
          <p:nvPr/>
        </p:nvSpPr>
        <p:spPr bwMode="auto">
          <a:xfrm>
            <a:off x="1894842" y="6511178"/>
            <a:ext cx="5940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31" name="Rectangle 24"/>
          <p:cNvSpPr>
            <a:spLocks noGrp="1" noChangeArrowheads="1"/>
          </p:cNvSpPr>
          <p:nvPr>
            <p:ph type="title"/>
          </p:nvPr>
        </p:nvSpPr>
        <p:spPr bwMode="auto">
          <a:xfrm>
            <a:off x="611190" y="225086"/>
            <a:ext cx="8047129" cy="6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2" name="Rectangle 25"/>
          <p:cNvSpPr>
            <a:spLocks noGrp="1" noChangeArrowheads="1"/>
          </p:cNvSpPr>
          <p:nvPr>
            <p:ph type="body" idx="1"/>
          </p:nvPr>
        </p:nvSpPr>
        <p:spPr bwMode="auto">
          <a:xfrm>
            <a:off x="611189" y="1195754"/>
            <a:ext cx="8047128" cy="513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
        <p:nvSpPr>
          <p:cNvPr id="12" name="Text Box 21"/>
          <p:cNvSpPr txBox="1">
            <a:spLocks noChangeArrowheads="1"/>
          </p:cNvSpPr>
          <p:nvPr/>
        </p:nvSpPr>
        <p:spPr bwMode="auto">
          <a:xfrm>
            <a:off x="549356" y="6368305"/>
            <a:ext cx="1727597" cy="21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544" tIns="33764" rIns="67544" bIns="33764">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defRPr/>
            </a:pPr>
            <a:r>
              <a:rPr lang="zh-TW" altLang="en-US" sz="975" b="1" dirty="0">
                <a:solidFill>
                  <a:srgbClr val="808080"/>
                </a:solidFill>
                <a:latin typeface="微軟正黑體" pitchFamily="34" charset="-120"/>
                <a:ea typeface="微軟正黑體" pitchFamily="34" charset="-120"/>
              </a:rPr>
              <a:t>誠信  承諾  創新  合作</a:t>
            </a:r>
          </a:p>
        </p:txBody>
      </p:sp>
    </p:spTree>
    <p:extLst>
      <p:ext uri="{BB962C8B-B14F-4D97-AF65-F5344CB8AC3E}">
        <p14:creationId xmlns:p14="http://schemas.microsoft.com/office/powerpoint/2010/main" val="4226714468"/>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kumimoji="1" sz="24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5pPr>
      <a:lvl6pPr marL="414704" algn="l" rtl="0" fontAlgn="base">
        <a:spcBef>
          <a:spcPct val="0"/>
        </a:spcBef>
        <a:spcAft>
          <a:spcPct val="0"/>
        </a:spcAft>
        <a:defRPr kumimoji="1" sz="2721" b="1">
          <a:solidFill>
            <a:schemeClr val="tx2"/>
          </a:solidFill>
          <a:latin typeface="標楷體" pitchFamily="65" charset="-120"/>
          <a:ea typeface="標楷體" pitchFamily="65" charset="-120"/>
        </a:defRPr>
      </a:lvl6pPr>
      <a:lvl7pPr marL="829406" algn="l" rtl="0" fontAlgn="base">
        <a:spcBef>
          <a:spcPct val="0"/>
        </a:spcBef>
        <a:spcAft>
          <a:spcPct val="0"/>
        </a:spcAft>
        <a:defRPr kumimoji="1" sz="2721" b="1">
          <a:solidFill>
            <a:schemeClr val="tx2"/>
          </a:solidFill>
          <a:latin typeface="標楷體" pitchFamily="65" charset="-120"/>
          <a:ea typeface="標楷體" pitchFamily="65" charset="-120"/>
        </a:defRPr>
      </a:lvl7pPr>
      <a:lvl8pPr marL="1244110" algn="l" rtl="0" fontAlgn="base">
        <a:spcBef>
          <a:spcPct val="0"/>
        </a:spcBef>
        <a:spcAft>
          <a:spcPct val="0"/>
        </a:spcAft>
        <a:defRPr kumimoji="1" sz="2721" b="1">
          <a:solidFill>
            <a:schemeClr val="tx2"/>
          </a:solidFill>
          <a:latin typeface="標楷體" pitchFamily="65" charset="-120"/>
          <a:ea typeface="標楷體" pitchFamily="65" charset="-120"/>
        </a:defRPr>
      </a:lvl8pPr>
      <a:lvl9pPr marL="1658813" algn="l" rtl="0" fontAlgn="base">
        <a:spcBef>
          <a:spcPct val="0"/>
        </a:spcBef>
        <a:spcAft>
          <a:spcPct val="0"/>
        </a:spcAft>
        <a:defRPr kumimoji="1" sz="2721" b="1">
          <a:solidFill>
            <a:schemeClr val="tx2"/>
          </a:solidFill>
          <a:latin typeface="標楷體" pitchFamily="65" charset="-120"/>
          <a:ea typeface="標楷體" pitchFamily="65" charset="-120"/>
        </a:defRPr>
      </a:lvl9pPr>
    </p:titleStyle>
    <p:bodyStyle>
      <a:lvl1pPr marL="311027" indent="-311027" algn="l" rtl="0" eaLnBrk="0" fontAlgn="base" hangingPunct="0">
        <a:spcBef>
          <a:spcPct val="20000"/>
        </a:spcBef>
        <a:spcAft>
          <a:spcPct val="0"/>
        </a:spcAft>
        <a:buClr>
          <a:srgbClr val="FF3300"/>
        </a:buClr>
        <a:buFont typeface="Wingdings" pitchFamily="2" charset="2"/>
        <a:buChar char="n"/>
        <a:defRPr kumimoji="1" sz="2177" b="1">
          <a:solidFill>
            <a:schemeClr val="tx1"/>
          </a:solidFill>
          <a:latin typeface="微軟正黑體" panose="020B0604030504040204" pitchFamily="34" charset="-120"/>
          <a:ea typeface="微軟正黑體" panose="020B0604030504040204" pitchFamily="34" charset="-120"/>
          <a:cs typeface="+mn-cs"/>
        </a:defRPr>
      </a:lvl1pPr>
      <a:lvl2pPr marL="673893" indent="-259190" algn="l" rtl="0" eaLnBrk="0" fontAlgn="base" hangingPunct="0">
        <a:spcBef>
          <a:spcPct val="20000"/>
        </a:spcBef>
        <a:spcAft>
          <a:spcPct val="0"/>
        </a:spcAft>
        <a:buClr>
          <a:srgbClr val="FF3300"/>
        </a:buClr>
        <a:buFont typeface="Wingdings" pitchFamily="2" charset="2"/>
        <a:buChar char="n"/>
        <a:defRPr kumimoji="1" sz="1814" b="1">
          <a:solidFill>
            <a:schemeClr val="tx1"/>
          </a:solidFill>
          <a:latin typeface="微軟正黑體" panose="020B0604030504040204" pitchFamily="34" charset="-120"/>
          <a:ea typeface="微軟正黑體" panose="020B0604030504040204" pitchFamily="34" charset="-120"/>
        </a:defRPr>
      </a:lvl2pPr>
      <a:lvl3pPr marL="1036758" indent="-207352"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微軟正黑體" panose="020B0604030504040204" pitchFamily="34" charset="-120"/>
          <a:ea typeface="微軟正黑體" panose="020B0604030504040204" pitchFamily="34" charset="-120"/>
        </a:defRPr>
      </a:lvl3pPr>
      <a:lvl4pPr marL="1451462"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4pPr>
      <a:lvl5pPr marL="1866165"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5pPr>
      <a:lvl6pPr marL="2280868" indent="-207352" algn="l" rtl="0" fontAlgn="base">
        <a:spcBef>
          <a:spcPct val="20000"/>
        </a:spcBef>
        <a:spcAft>
          <a:spcPct val="0"/>
        </a:spcAft>
        <a:buChar char="»"/>
        <a:defRPr kumimoji="1" sz="1814">
          <a:solidFill>
            <a:schemeClr val="tx1"/>
          </a:solidFill>
          <a:latin typeface="+mn-lt"/>
          <a:ea typeface="新細明體" pitchFamily="18" charset="-120"/>
        </a:defRPr>
      </a:lvl6pPr>
      <a:lvl7pPr marL="2695571" indent="-207352" algn="l" rtl="0" fontAlgn="base">
        <a:spcBef>
          <a:spcPct val="20000"/>
        </a:spcBef>
        <a:spcAft>
          <a:spcPct val="0"/>
        </a:spcAft>
        <a:buChar char="»"/>
        <a:defRPr kumimoji="1" sz="1814">
          <a:solidFill>
            <a:schemeClr val="tx1"/>
          </a:solidFill>
          <a:latin typeface="+mn-lt"/>
          <a:ea typeface="新細明體" pitchFamily="18" charset="-120"/>
        </a:defRPr>
      </a:lvl7pPr>
      <a:lvl8pPr marL="3110275" indent="-207352" algn="l" rtl="0" fontAlgn="base">
        <a:spcBef>
          <a:spcPct val="20000"/>
        </a:spcBef>
        <a:spcAft>
          <a:spcPct val="0"/>
        </a:spcAft>
        <a:buChar char="»"/>
        <a:defRPr kumimoji="1" sz="1814">
          <a:solidFill>
            <a:schemeClr val="tx1"/>
          </a:solidFill>
          <a:latin typeface="+mn-lt"/>
          <a:ea typeface="新細明體" pitchFamily="18" charset="-120"/>
        </a:defRPr>
      </a:lvl8pPr>
      <a:lvl9pPr marL="3524978" indent="-207352" algn="l" rtl="0" fontAlgn="base">
        <a:spcBef>
          <a:spcPct val="20000"/>
        </a:spcBef>
        <a:spcAft>
          <a:spcPct val="0"/>
        </a:spcAft>
        <a:buChar char="»"/>
        <a:defRPr kumimoji="1" sz="1814">
          <a:solidFill>
            <a:schemeClr val="tx1"/>
          </a:solidFill>
          <a:latin typeface="+mn-lt"/>
          <a:ea typeface="新細明體" pitchFamily="18" charset="-120"/>
        </a:defRPr>
      </a:lvl9pPr>
    </p:bodyStyle>
    <p:otherStyle>
      <a:defPPr>
        <a:defRPr lang="zh-TW"/>
      </a:defPPr>
      <a:lvl1pPr marL="0" algn="l" defTabSz="829406" rtl="0" eaLnBrk="1" latinLnBrk="0" hangingPunct="1">
        <a:defRPr sz="1633" kern="1200">
          <a:solidFill>
            <a:schemeClr val="tx1"/>
          </a:solidFill>
          <a:latin typeface="+mn-lt"/>
          <a:ea typeface="+mn-ea"/>
          <a:cs typeface="+mn-cs"/>
        </a:defRPr>
      </a:lvl1pPr>
      <a:lvl2pPr marL="414704" algn="l" defTabSz="829406" rtl="0" eaLnBrk="1" latinLnBrk="0" hangingPunct="1">
        <a:defRPr sz="1633" kern="1200">
          <a:solidFill>
            <a:schemeClr val="tx1"/>
          </a:solidFill>
          <a:latin typeface="+mn-lt"/>
          <a:ea typeface="+mn-ea"/>
          <a:cs typeface="+mn-cs"/>
        </a:defRPr>
      </a:lvl2pPr>
      <a:lvl3pPr marL="829406" algn="l" defTabSz="829406" rtl="0" eaLnBrk="1" latinLnBrk="0" hangingPunct="1">
        <a:defRPr sz="1633" kern="1200">
          <a:solidFill>
            <a:schemeClr val="tx1"/>
          </a:solidFill>
          <a:latin typeface="+mn-lt"/>
          <a:ea typeface="+mn-ea"/>
          <a:cs typeface="+mn-cs"/>
        </a:defRPr>
      </a:lvl3pPr>
      <a:lvl4pPr marL="1244110" algn="l" defTabSz="829406" rtl="0" eaLnBrk="1" latinLnBrk="0" hangingPunct="1">
        <a:defRPr sz="1633" kern="1200">
          <a:solidFill>
            <a:schemeClr val="tx1"/>
          </a:solidFill>
          <a:latin typeface="+mn-lt"/>
          <a:ea typeface="+mn-ea"/>
          <a:cs typeface="+mn-cs"/>
        </a:defRPr>
      </a:lvl4pPr>
      <a:lvl5pPr marL="1658813" algn="l" defTabSz="829406" rtl="0" eaLnBrk="1" latinLnBrk="0" hangingPunct="1">
        <a:defRPr sz="1633" kern="1200">
          <a:solidFill>
            <a:schemeClr val="tx1"/>
          </a:solidFill>
          <a:latin typeface="+mn-lt"/>
          <a:ea typeface="+mn-ea"/>
          <a:cs typeface="+mn-cs"/>
        </a:defRPr>
      </a:lvl5pPr>
      <a:lvl6pPr marL="2073516" algn="l" defTabSz="829406" rtl="0" eaLnBrk="1" latinLnBrk="0" hangingPunct="1">
        <a:defRPr sz="1633" kern="1200">
          <a:solidFill>
            <a:schemeClr val="tx1"/>
          </a:solidFill>
          <a:latin typeface="+mn-lt"/>
          <a:ea typeface="+mn-ea"/>
          <a:cs typeface="+mn-cs"/>
        </a:defRPr>
      </a:lvl6pPr>
      <a:lvl7pPr marL="2488220" algn="l" defTabSz="829406" rtl="0" eaLnBrk="1" latinLnBrk="0" hangingPunct="1">
        <a:defRPr sz="1633" kern="1200">
          <a:solidFill>
            <a:schemeClr val="tx1"/>
          </a:solidFill>
          <a:latin typeface="+mn-lt"/>
          <a:ea typeface="+mn-ea"/>
          <a:cs typeface="+mn-cs"/>
        </a:defRPr>
      </a:lvl7pPr>
      <a:lvl8pPr marL="2902923" algn="l" defTabSz="829406" rtl="0" eaLnBrk="1" latinLnBrk="0" hangingPunct="1">
        <a:defRPr sz="1633" kern="1200">
          <a:solidFill>
            <a:schemeClr val="tx1"/>
          </a:solidFill>
          <a:latin typeface="+mn-lt"/>
          <a:ea typeface="+mn-ea"/>
          <a:cs typeface="+mn-cs"/>
        </a:defRPr>
      </a:lvl8pPr>
      <a:lvl9pPr marL="3317626" algn="l" defTabSz="829406" rtl="0" eaLnBrk="1" latinLnBrk="0" hangingPunct="1">
        <a:defRPr sz="1633"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0" name="Picture 17" descr="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7380" y="6258561"/>
            <a:ext cx="887628" cy="37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4"/>
          <p:cNvSpPr>
            <a:spLocks noGrp="1" noChangeArrowheads="1"/>
          </p:cNvSpPr>
          <p:nvPr>
            <p:ph type="sldNum" sz="quarter" idx="4"/>
          </p:nvPr>
        </p:nvSpPr>
        <p:spPr bwMode="auto">
          <a:xfrm>
            <a:off x="8032826" y="6604911"/>
            <a:ext cx="1080000" cy="2245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atin typeface="微軟正黑體" panose="020B0604030504040204" pitchFamily="34" charset="-120"/>
                <a:ea typeface="微軟正黑體" panose="020B0604030504040204" pitchFamily="34" charset="-120"/>
              </a:defRPr>
            </a:lvl1pPr>
          </a:lstStyle>
          <a:p>
            <a:pPr defTabSz="829406">
              <a:defRPr/>
            </a:pPr>
            <a:r>
              <a:rPr lang="zh-TW" altLang="en-US">
                <a:solidFill>
                  <a:prstClr val="black"/>
                </a:solidFill>
              </a:rPr>
              <a:t>第</a:t>
            </a:r>
            <a:fld id="{97E2107F-FE5C-4B21-9691-E81A2D991AEB}" type="slidenum">
              <a:rPr lang="en-US" altLang="zh-TW" smtClean="0">
                <a:solidFill>
                  <a:prstClr val="black"/>
                </a:solidFill>
              </a:rPr>
              <a:pPr defTabSz="829406">
                <a:defRPr/>
              </a:pPr>
              <a:t>‹#›</a:t>
            </a:fld>
            <a:r>
              <a:rPr lang="zh-TW" altLang="en-US">
                <a:solidFill>
                  <a:prstClr val="black"/>
                </a:solidFill>
              </a:rPr>
              <a:t>頁</a:t>
            </a:r>
            <a:endParaRPr lang="en-US" altLang="zh-TW" dirty="0">
              <a:solidFill>
                <a:prstClr val="black"/>
              </a:solidFill>
            </a:endParaRP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29" name="Line 23"/>
          <p:cNvSpPr>
            <a:spLocks noChangeShapeType="1"/>
          </p:cNvSpPr>
          <p:nvPr/>
        </p:nvSpPr>
        <p:spPr bwMode="auto">
          <a:xfrm>
            <a:off x="1894842" y="6511178"/>
            <a:ext cx="5940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31" name="Rectangle 24"/>
          <p:cNvSpPr>
            <a:spLocks noGrp="1" noChangeArrowheads="1"/>
          </p:cNvSpPr>
          <p:nvPr>
            <p:ph type="title"/>
          </p:nvPr>
        </p:nvSpPr>
        <p:spPr bwMode="auto">
          <a:xfrm>
            <a:off x="611190" y="225086"/>
            <a:ext cx="8047129" cy="6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2" name="Rectangle 25"/>
          <p:cNvSpPr>
            <a:spLocks noGrp="1" noChangeArrowheads="1"/>
          </p:cNvSpPr>
          <p:nvPr>
            <p:ph type="body" idx="1"/>
          </p:nvPr>
        </p:nvSpPr>
        <p:spPr bwMode="auto">
          <a:xfrm>
            <a:off x="611189" y="1195754"/>
            <a:ext cx="8047128" cy="513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
        <p:nvSpPr>
          <p:cNvPr id="12" name="Text Box 21"/>
          <p:cNvSpPr txBox="1">
            <a:spLocks noChangeArrowheads="1"/>
          </p:cNvSpPr>
          <p:nvPr/>
        </p:nvSpPr>
        <p:spPr bwMode="auto">
          <a:xfrm>
            <a:off x="549356" y="6368305"/>
            <a:ext cx="1727597" cy="21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544" tIns="33764" rIns="67544" bIns="33764">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defRPr/>
            </a:pPr>
            <a:r>
              <a:rPr lang="zh-TW" altLang="en-US" sz="975" b="1" dirty="0">
                <a:solidFill>
                  <a:srgbClr val="808080"/>
                </a:solidFill>
                <a:latin typeface="微軟正黑體" pitchFamily="34" charset="-120"/>
                <a:ea typeface="微軟正黑體" pitchFamily="34" charset="-120"/>
              </a:rPr>
              <a:t>誠信  承諾  創新  合作</a:t>
            </a:r>
          </a:p>
        </p:txBody>
      </p:sp>
    </p:spTree>
    <p:extLst>
      <p:ext uri="{BB962C8B-B14F-4D97-AF65-F5344CB8AC3E}">
        <p14:creationId xmlns:p14="http://schemas.microsoft.com/office/powerpoint/2010/main" val="3734063215"/>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Lst>
  <p:hf hdr="0" ftr="0" dt="0"/>
  <p:txStyles>
    <p:titleStyle>
      <a:lvl1pPr algn="l" rtl="0" eaLnBrk="0" fontAlgn="base" hangingPunct="0">
        <a:spcBef>
          <a:spcPct val="0"/>
        </a:spcBef>
        <a:spcAft>
          <a:spcPct val="0"/>
        </a:spcAft>
        <a:defRPr kumimoji="1" sz="24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5pPr>
      <a:lvl6pPr marL="414704" algn="l" rtl="0" fontAlgn="base">
        <a:spcBef>
          <a:spcPct val="0"/>
        </a:spcBef>
        <a:spcAft>
          <a:spcPct val="0"/>
        </a:spcAft>
        <a:defRPr kumimoji="1" sz="2721" b="1">
          <a:solidFill>
            <a:schemeClr val="tx2"/>
          </a:solidFill>
          <a:latin typeface="標楷體" pitchFamily="65" charset="-120"/>
          <a:ea typeface="標楷體" pitchFamily="65" charset="-120"/>
        </a:defRPr>
      </a:lvl6pPr>
      <a:lvl7pPr marL="829406" algn="l" rtl="0" fontAlgn="base">
        <a:spcBef>
          <a:spcPct val="0"/>
        </a:spcBef>
        <a:spcAft>
          <a:spcPct val="0"/>
        </a:spcAft>
        <a:defRPr kumimoji="1" sz="2721" b="1">
          <a:solidFill>
            <a:schemeClr val="tx2"/>
          </a:solidFill>
          <a:latin typeface="標楷體" pitchFamily="65" charset="-120"/>
          <a:ea typeface="標楷體" pitchFamily="65" charset="-120"/>
        </a:defRPr>
      </a:lvl7pPr>
      <a:lvl8pPr marL="1244110" algn="l" rtl="0" fontAlgn="base">
        <a:spcBef>
          <a:spcPct val="0"/>
        </a:spcBef>
        <a:spcAft>
          <a:spcPct val="0"/>
        </a:spcAft>
        <a:defRPr kumimoji="1" sz="2721" b="1">
          <a:solidFill>
            <a:schemeClr val="tx2"/>
          </a:solidFill>
          <a:latin typeface="標楷體" pitchFamily="65" charset="-120"/>
          <a:ea typeface="標楷體" pitchFamily="65" charset="-120"/>
        </a:defRPr>
      </a:lvl8pPr>
      <a:lvl9pPr marL="1658813" algn="l" rtl="0" fontAlgn="base">
        <a:spcBef>
          <a:spcPct val="0"/>
        </a:spcBef>
        <a:spcAft>
          <a:spcPct val="0"/>
        </a:spcAft>
        <a:defRPr kumimoji="1" sz="2721" b="1">
          <a:solidFill>
            <a:schemeClr val="tx2"/>
          </a:solidFill>
          <a:latin typeface="標楷體" pitchFamily="65" charset="-120"/>
          <a:ea typeface="標楷體" pitchFamily="65" charset="-120"/>
        </a:defRPr>
      </a:lvl9pPr>
    </p:titleStyle>
    <p:bodyStyle>
      <a:lvl1pPr marL="311027" indent="-311027" algn="l" rtl="0" eaLnBrk="0" fontAlgn="base" hangingPunct="0">
        <a:spcBef>
          <a:spcPct val="20000"/>
        </a:spcBef>
        <a:spcAft>
          <a:spcPct val="0"/>
        </a:spcAft>
        <a:buClr>
          <a:srgbClr val="FF3300"/>
        </a:buClr>
        <a:buFont typeface="Wingdings" pitchFamily="2" charset="2"/>
        <a:buChar char="n"/>
        <a:defRPr kumimoji="1" sz="2177" b="1">
          <a:solidFill>
            <a:schemeClr val="tx1"/>
          </a:solidFill>
          <a:latin typeface="微軟正黑體" panose="020B0604030504040204" pitchFamily="34" charset="-120"/>
          <a:ea typeface="微軟正黑體" panose="020B0604030504040204" pitchFamily="34" charset="-120"/>
          <a:cs typeface="+mn-cs"/>
        </a:defRPr>
      </a:lvl1pPr>
      <a:lvl2pPr marL="673893" indent="-259190" algn="l" rtl="0" eaLnBrk="0" fontAlgn="base" hangingPunct="0">
        <a:spcBef>
          <a:spcPct val="20000"/>
        </a:spcBef>
        <a:spcAft>
          <a:spcPct val="0"/>
        </a:spcAft>
        <a:buClr>
          <a:srgbClr val="FF3300"/>
        </a:buClr>
        <a:buFont typeface="Wingdings" pitchFamily="2" charset="2"/>
        <a:buChar char="n"/>
        <a:defRPr kumimoji="1" sz="1814" b="1">
          <a:solidFill>
            <a:schemeClr val="tx1"/>
          </a:solidFill>
          <a:latin typeface="微軟正黑體" panose="020B0604030504040204" pitchFamily="34" charset="-120"/>
          <a:ea typeface="微軟正黑體" panose="020B0604030504040204" pitchFamily="34" charset="-120"/>
        </a:defRPr>
      </a:lvl2pPr>
      <a:lvl3pPr marL="1036758" indent="-207352"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微軟正黑體" panose="020B0604030504040204" pitchFamily="34" charset="-120"/>
          <a:ea typeface="微軟正黑體" panose="020B0604030504040204" pitchFamily="34" charset="-120"/>
        </a:defRPr>
      </a:lvl3pPr>
      <a:lvl4pPr marL="1451462"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4pPr>
      <a:lvl5pPr marL="1866165"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5pPr>
      <a:lvl6pPr marL="2280868" indent="-207352" algn="l" rtl="0" fontAlgn="base">
        <a:spcBef>
          <a:spcPct val="20000"/>
        </a:spcBef>
        <a:spcAft>
          <a:spcPct val="0"/>
        </a:spcAft>
        <a:buChar char="»"/>
        <a:defRPr kumimoji="1" sz="1814">
          <a:solidFill>
            <a:schemeClr val="tx1"/>
          </a:solidFill>
          <a:latin typeface="+mn-lt"/>
          <a:ea typeface="新細明體" pitchFamily="18" charset="-120"/>
        </a:defRPr>
      </a:lvl6pPr>
      <a:lvl7pPr marL="2695571" indent="-207352" algn="l" rtl="0" fontAlgn="base">
        <a:spcBef>
          <a:spcPct val="20000"/>
        </a:spcBef>
        <a:spcAft>
          <a:spcPct val="0"/>
        </a:spcAft>
        <a:buChar char="»"/>
        <a:defRPr kumimoji="1" sz="1814">
          <a:solidFill>
            <a:schemeClr val="tx1"/>
          </a:solidFill>
          <a:latin typeface="+mn-lt"/>
          <a:ea typeface="新細明體" pitchFamily="18" charset="-120"/>
        </a:defRPr>
      </a:lvl7pPr>
      <a:lvl8pPr marL="3110275" indent="-207352" algn="l" rtl="0" fontAlgn="base">
        <a:spcBef>
          <a:spcPct val="20000"/>
        </a:spcBef>
        <a:spcAft>
          <a:spcPct val="0"/>
        </a:spcAft>
        <a:buChar char="»"/>
        <a:defRPr kumimoji="1" sz="1814">
          <a:solidFill>
            <a:schemeClr val="tx1"/>
          </a:solidFill>
          <a:latin typeface="+mn-lt"/>
          <a:ea typeface="新細明體" pitchFamily="18" charset="-120"/>
        </a:defRPr>
      </a:lvl8pPr>
      <a:lvl9pPr marL="3524978" indent="-207352" algn="l" rtl="0" fontAlgn="base">
        <a:spcBef>
          <a:spcPct val="20000"/>
        </a:spcBef>
        <a:spcAft>
          <a:spcPct val="0"/>
        </a:spcAft>
        <a:buChar char="»"/>
        <a:defRPr kumimoji="1" sz="1814">
          <a:solidFill>
            <a:schemeClr val="tx1"/>
          </a:solidFill>
          <a:latin typeface="+mn-lt"/>
          <a:ea typeface="新細明體" pitchFamily="18" charset="-120"/>
        </a:defRPr>
      </a:lvl9pPr>
    </p:bodyStyle>
    <p:otherStyle>
      <a:defPPr>
        <a:defRPr lang="zh-TW"/>
      </a:defPPr>
      <a:lvl1pPr marL="0" algn="l" defTabSz="829406" rtl="0" eaLnBrk="1" latinLnBrk="0" hangingPunct="1">
        <a:defRPr sz="1633" kern="1200">
          <a:solidFill>
            <a:schemeClr val="tx1"/>
          </a:solidFill>
          <a:latin typeface="+mn-lt"/>
          <a:ea typeface="+mn-ea"/>
          <a:cs typeface="+mn-cs"/>
        </a:defRPr>
      </a:lvl1pPr>
      <a:lvl2pPr marL="414704" algn="l" defTabSz="829406" rtl="0" eaLnBrk="1" latinLnBrk="0" hangingPunct="1">
        <a:defRPr sz="1633" kern="1200">
          <a:solidFill>
            <a:schemeClr val="tx1"/>
          </a:solidFill>
          <a:latin typeface="+mn-lt"/>
          <a:ea typeface="+mn-ea"/>
          <a:cs typeface="+mn-cs"/>
        </a:defRPr>
      </a:lvl2pPr>
      <a:lvl3pPr marL="829406" algn="l" defTabSz="829406" rtl="0" eaLnBrk="1" latinLnBrk="0" hangingPunct="1">
        <a:defRPr sz="1633" kern="1200">
          <a:solidFill>
            <a:schemeClr val="tx1"/>
          </a:solidFill>
          <a:latin typeface="+mn-lt"/>
          <a:ea typeface="+mn-ea"/>
          <a:cs typeface="+mn-cs"/>
        </a:defRPr>
      </a:lvl3pPr>
      <a:lvl4pPr marL="1244110" algn="l" defTabSz="829406" rtl="0" eaLnBrk="1" latinLnBrk="0" hangingPunct="1">
        <a:defRPr sz="1633" kern="1200">
          <a:solidFill>
            <a:schemeClr val="tx1"/>
          </a:solidFill>
          <a:latin typeface="+mn-lt"/>
          <a:ea typeface="+mn-ea"/>
          <a:cs typeface="+mn-cs"/>
        </a:defRPr>
      </a:lvl4pPr>
      <a:lvl5pPr marL="1658813" algn="l" defTabSz="829406" rtl="0" eaLnBrk="1" latinLnBrk="0" hangingPunct="1">
        <a:defRPr sz="1633" kern="1200">
          <a:solidFill>
            <a:schemeClr val="tx1"/>
          </a:solidFill>
          <a:latin typeface="+mn-lt"/>
          <a:ea typeface="+mn-ea"/>
          <a:cs typeface="+mn-cs"/>
        </a:defRPr>
      </a:lvl5pPr>
      <a:lvl6pPr marL="2073516" algn="l" defTabSz="829406" rtl="0" eaLnBrk="1" latinLnBrk="0" hangingPunct="1">
        <a:defRPr sz="1633" kern="1200">
          <a:solidFill>
            <a:schemeClr val="tx1"/>
          </a:solidFill>
          <a:latin typeface="+mn-lt"/>
          <a:ea typeface="+mn-ea"/>
          <a:cs typeface="+mn-cs"/>
        </a:defRPr>
      </a:lvl6pPr>
      <a:lvl7pPr marL="2488220" algn="l" defTabSz="829406" rtl="0" eaLnBrk="1" latinLnBrk="0" hangingPunct="1">
        <a:defRPr sz="1633" kern="1200">
          <a:solidFill>
            <a:schemeClr val="tx1"/>
          </a:solidFill>
          <a:latin typeface="+mn-lt"/>
          <a:ea typeface="+mn-ea"/>
          <a:cs typeface="+mn-cs"/>
        </a:defRPr>
      </a:lvl7pPr>
      <a:lvl8pPr marL="2902923" algn="l" defTabSz="829406" rtl="0" eaLnBrk="1" latinLnBrk="0" hangingPunct="1">
        <a:defRPr sz="1633" kern="1200">
          <a:solidFill>
            <a:schemeClr val="tx1"/>
          </a:solidFill>
          <a:latin typeface="+mn-lt"/>
          <a:ea typeface="+mn-ea"/>
          <a:cs typeface="+mn-cs"/>
        </a:defRPr>
      </a:lvl8pPr>
      <a:lvl9pPr marL="3317626" algn="l" defTabSz="829406" rtl="0" eaLnBrk="1" latinLnBrk="0" hangingPunct="1">
        <a:defRPr sz="1633"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90563" name="Rectangle 3"/>
          <p:cNvSpPr>
            <a:spLocks noGrp="1" noChangeArrowheads="1"/>
          </p:cNvSpPr>
          <p:nvPr>
            <p:ph type="sldNum" sz="quarter" idx="4"/>
          </p:nvPr>
        </p:nvSpPr>
        <p:spPr bwMode="auto">
          <a:xfrm>
            <a:off x="8675688" y="6642100"/>
            <a:ext cx="468312"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8" rIns="91437" bIns="45718" numCol="1" anchor="t" anchorCtr="0" compatLnSpc="1">
            <a:prstTxWarp prst="textNoShape">
              <a:avLst/>
            </a:prstTxWarp>
          </a:bodyPr>
          <a:lstStyle>
            <a:lvl1pPr algn="r">
              <a:defRPr sz="1200"/>
            </a:lvl1pPr>
          </a:lstStyle>
          <a:p>
            <a:fld id="{32523EE1-814A-4436-A9F0-90FC08ED8A92}" type="slidenum">
              <a:rPr lang="zh-TW" altLang="en-US">
                <a:solidFill>
                  <a:srgbClr val="000000"/>
                </a:solidFill>
                <a:ea typeface="新細明體" pitchFamily="18" charset="-120"/>
              </a:rPr>
              <a:pPr/>
              <a:t>‹#›</a:t>
            </a:fld>
            <a:endParaRPr lang="en-US" altLang="zh-TW">
              <a:solidFill>
                <a:srgbClr val="000000"/>
              </a:solidFill>
              <a:ea typeface="新細明體" pitchFamily="18" charset="-120"/>
            </a:endParaRPr>
          </a:p>
        </p:txBody>
      </p:sp>
      <p:sp>
        <p:nvSpPr>
          <p:cNvPr id="1090564" name="Text Box 4"/>
          <p:cNvSpPr txBox="1">
            <a:spLocks noChangeArrowheads="1"/>
          </p:cNvSpPr>
          <p:nvPr/>
        </p:nvSpPr>
        <p:spPr bwMode="auto">
          <a:xfrm>
            <a:off x="468313" y="6453188"/>
            <a:ext cx="2303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7" tIns="45718" rIns="91437" bIns="45718">
            <a:spAutoFit/>
          </a:bodyPr>
          <a:lstStyle/>
          <a:p>
            <a:pPr>
              <a:spcBef>
                <a:spcPct val="50000"/>
              </a:spcBef>
            </a:pPr>
            <a:r>
              <a:rPr lang="zh-TW" altLang="en-US" sz="1000">
                <a:solidFill>
                  <a:srgbClr val="808080"/>
                </a:solidFill>
                <a:latin typeface="標楷體" pitchFamily="65" charset="-120"/>
                <a:ea typeface="標楷體" pitchFamily="65" charset="-120"/>
              </a:rPr>
              <a:t>誠信  承諾  創新  合作</a:t>
            </a:r>
          </a:p>
        </p:txBody>
      </p:sp>
      <p:sp>
        <p:nvSpPr>
          <p:cNvPr id="1090565" name="Line 5"/>
          <p:cNvSpPr>
            <a:spLocks noChangeShapeType="1"/>
          </p:cNvSpPr>
          <p:nvPr/>
        </p:nvSpPr>
        <p:spPr bwMode="auto">
          <a:xfrm>
            <a:off x="611188" y="981075"/>
            <a:ext cx="80645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solidFill>
                <a:srgbClr val="000000"/>
              </a:solidFill>
              <a:ea typeface="新細明體" pitchFamily="18" charset="-120"/>
            </a:endParaRPr>
          </a:p>
        </p:txBody>
      </p:sp>
      <p:sp>
        <p:nvSpPr>
          <p:cNvPr id="1090566" name="Line 6"/>
          <p:cNvSpPr>
            <a:spLocks noChangeShapeType="1"/>
          </p:cNvSpPr>
          <p:nvPr/>
        </p:nvSpPr>
        <p:spPr bwMode="auto">
          <a:xfrm>
            <a:off x="2051050" y="6597650"/>
            <a:ext cx="58340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solidFill>
                <a:srgbClr val="000000"/>
              </a:solidFill>
              <a:ea typeface="新細明體" pitchFamily="18" charset="-120"/>
            </a:endParaRPr>
          </a:p>
        </p:txBody>
      </p:sp>
      <p:pic>
        <p:nvPicPr>
          <p:cNvPr id="1090567" name="Picture 7" descr="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56550" y="6308725"/>
            <a:ext cx="914400" cy="285750"/>
          </a:xfrm>
          <a:prstGeom prst="rect">
            <a:avLst/>
          </a:prstGeom>
          <a:noFill/>
          <a:extLst>
            <a:ext uri="{909E8E84-426E-40DD-AFC4-6F175D3DCCD1}">
              <a14:hiddenFill xmlns:a14="http://schemas.microsoft.com/office/drawing/2010/main">
                <a:solidFill>
                  <a:srgbClr val="FFFFFF"/>
                </a:solidFill>
              </a14:hiddenFill>
            </a:ext>
          </a:extLst>
        </p:spPr>
      </p:pic>
      <p:sp>
        <p:nvSpPr>
          <p:cNvPr id="1090568" name="Rectangle 8"/>
          <p:cNvSpPr>
            <a:spLocks noGrp="1" noChangeArrowheads="1"/>
          </p:cNvSpPr>
          <p:nvPr>
            <p:ph type="title"/>
          </p:nvPr>
        </p:nvSpPr>
        <p:spPr bwMode="auto">
          <a:xfrm>
            <a:off x="611188" y="274638"/>
            <a:ext cx="6697662"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8" rIns="91437" bIns="45718" numCol="1" anchor="ctr" anchorCtr="0" compatLnSpc="1">
            <a:prstTxWarp prst="textNoShape">
              <a:avLst/>
            </a:prstTxWarp>
          </a:bodyPr>
          <a:lstStyle/>
          <a:p>
            <a:pPr lvl="0"/>
            <a:r>
              <a:rPr lang="zh-TW" altLang="en-US"/>
              <a:t>按一下以編輯母片標題樣式</a:t>
            </a:r>
          </a:p>
        </p:txBody>
      </p:sp>
      <p:sp>
        <p:nvSpPr>
          <p:cNvPr id="1090569" name="Rectangle 9"/>
          <p:cNvSpPr>
            <a:spLocks noGrp="1" noChangeArrowheads="1"/>
          </p:cNvSpPr>
          <p:nvPr>
            <p:ph type="body" idx="1"/>
          </p:nvPr>
        </p:nvSpPr>
        <p:spPr bwMode="auto">
          <a:xfrm>
            <a:off x="611188" y="1196975"/>
            <a:ext cx="8075612"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7" tIns="45718" rIns="91437" bIns="45718"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p:txBody>
      </p:sp>
    </p:spTree>
    <p:extLst>
      <p:ext uri="{BB962C8B-B14F-4D97-AF65-F5344CB8AC3E}">
        <p14:creationId xmlns:p14="http://schemas.microsoft.com/office/powerpoint/2010/main" val="101621198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90568"/>
                                        </p:tgtEl>
                                        <p:attrNameLst>
                                          <p:attrName>style.visibility</p:attrName>
                                        </p:attrNameLst>
                                      </p:cBhvr>
                                      <p:to>
                                        <p:strVal val="visible"/>
                                      </p:to>
                                    </p:set>
                                    <p:anim calcmode="lin" valueType="num">
                                      <p:cBhvr additive="base">
                                        <p:cTn id="7" dur="500" fill="hold"/>
                                        <p:tgtEl>
                                          <p:spTgt spid="1090568"/>
                                        </p:tgtEl>
                                        <p:attrNameLst>
                                          <p:attrName>ppt_x</p:attrName>
                                        </p:attrNameLst>
                                      </p:cBhvr>
                                      <p:tavLst>
                                        <p:tav tm="0">
                                          <p:val>
                                            <p:strVal val="1+#ppt_w/2"/>
                                          </p:val>
                                        </p:tav>
                                        <p:tav tm="100000">
                                          <p:val>
                                            <p:strVal val="#ppt_x"/>
                                          </p:val>
                                        </p:tav>
                                      </p:tavLst>
                                    </p:anim>
                                    <p:anim calcmode="lin" valueType="num">
                                      <p:cBhvr additive="base">
                                        <p:cTn id="8" dur="500" fill="hold"/>
                                        <p:tgtEl>
                                          <p:spTgt spid="10905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90569">
                                            <p:txEl>
                                              <p:pRg st="0" end="0"/>
                                            </p:txEl>
                                          </p:spTgt>
                                        </p:tgtEl>
                                        <p:attrNameLst>
                                          <p:attrName>style.visibility</p:attrName>
                                        </p:attrNameLst>
                                      </p:cBhvr>
                                      <p:to>
                                        <p:strVal val="visible"/>
                                      </p:to>
                                    </p:set>
                                    <p:anim calcmode="lin" valueType="num">
                                      <p:cBhvr additive="base">
                                        <p:cTn id="13" dur="500" fill="hold"/>
                                        <p:tgtEl>
                                          <p:spTgt spid="109056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905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90569">
                                            <p:txEl>
                                              <p:pRg st="1" end="1"/>
                                            </p:txEl>
                                          </p:spTgt>
                                        </p:tgtEl>
                                        <p:attrNameLst>
                                          <p:attrName>style.visibility</p:attrName>
                                        </p:attrNameLst>
                                      </p:cBhvr>
                                      <p:to>
                                        <p:strVal val="visible"/>
                                      </p:to>
                                    </p:set>
                                    <p:anim calcmode="lin" valueType="num">
                                      <p:cBhvr additive="base">
                                        <p:cTn id="19" dur="500" fill="hold"/>
                                        <p:tgtEl>
                                          <p:spTgt spid="1090569">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90569">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90569">
                                            <p:txEl>
                                              <p:pRg st="2" end="2"/>
                                            </p:txEl>
                                          </p:spTgt>
                                        </p:tgtEl>
                                        <p:attrNameLst>
                                          <p:attrName>style.visibility</p:attrName>
                                        </p:attrNameLst>
                                      </p:cBhvr>
                                      <p:to>
                                        <p:strVal val="visible"/>
                                      </p:to>
                                    </p:set>
                                    <p:anim calcmode="lin" valueType="num">
                                      <p:cBhvr additive="base">
                                        <p:cTn id="23" dur="500" fill="hold"/>
                                        <p:tgtEl>
                                          <p:spTgt spid="1090569">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9056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8" grpId="0"/>
      <p:bldP spid="1090569" grpId="0" build="p">
        <p:tmplLst>
          <p:tmpl lvl="1">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Lst>
      </p:bldP>
    </p:bldLst>
  </p:timing>
  <p:hf hdr="0" ftr="0" dt="0"/>
  <p:txStyles>
    <p:titleStyle>
      <a:lvl1pPr algn="l" rtl="0" fontAlgn="base">
        <a:spcBef>
          <a:spcPct val="0"/>
        </a:spcBef>
        <a:spcAft>
          <a:spcPct val="0"/>
        </a:spcAft>
        <a:defRPr kumimoji="1" sz="3000" b="1">
          <a:solidFill>
            <a:schemeClr val="tx2"/>
          </a:solidFill>
          <a:latin typeface="+mj-lt"/>
          <a:ea typeface="+mj-ea"/>
          <a:cs typeface="+mj-cs"/>
        </a:defRPr>
      </a:lvl1pPr>
      <a:lvl2pPr algn="l" rtl="0" fontAlgn="base">
        <a:spcBef>
          <a:spcPct val="0"/>
        </a:spcBef>
        <a:spcAft>
          <a:spcPct val="0"/>
        </a:spcAft>
        <a:defRPr kumimoji="1" sz="3000" b="1">
          <a:solidFill>
            <a:schemeClr val="tx2"/>
          </a:solidFill>
          <a:latin typeface="標楷體" pitchFamily="65" charset="-120"/>
          <a:ea typeface="標楷體" pitchFamily="65" charset="-120"/>
        </a:defRPr>
      </a:lvl2pPr>
      <a:lvl3pPr algn="l" rtl="0" fontAlgn="base">
        <a:spcBef>
          <a:spcPct val="0"/>
        </a:spcBef>
        <a:spcAft>
          <a:spcPct val="0"/>
        </a:spcAft>
        <a:defRPr kumimoji="1" sz="3000" b="1">
          <a:solidFill>
            <a:schemeClr val="tx2"/>
          </a:solidFill>
          <a:latin typeface="標楷體" pitchFamily="65" charset="-120"/>
          <a:ea typeface="標楷體" pitchFamily="65" charset="-120"/>
        </a:defRPr>
      </a:lvl3pPr>
      <a:lvl4pPr algn="l" rtl="0" fontAlgn="base">
        <a:spcBef>
          <a:spcPct val="0"/>
        </a:spcBef>
        <a:spcAft>
          <a:spcPct val="0"/>
        </a:spcAft>
        <a:defRPr kumimoji="1" sz="3000" b="1">
          <a:solidFill>
            <a:schemeClr val="tx2"/>
          </a:solidFill>
          <a:latin typeface="標楷體" pitchFamily="65" charset="-120"/>
          <a:ea typeface="標楷體" pitchFamily="65" charset="-120"/>
        </a:defRPr>
      </a:lvl4pPr>
      <a:lvl5pPr algn="l" rtl="0" fontAlgn="base">
        <a:spcBef>
          <a:spcPct val="0"/>
        </a:spcBef>
        <a:spcAft>
          <a:spcPct val="0"/>
        </a:spcAft>
        <a:defRPr kumimoji="1" sz="3000" b="1">
          <a:solidFill>
            <a:schemeClr val="tx2"/>
          </a:solidFill>
          <a:latin typeface="標楷體" pitchFamily="65" charset="-120"/>
          <a:ea typeface="標楷體" pitchFamily="65" charset="-120"/>
        </a:defRPr>
      </a:lvl5pPr>
      <a:lvl6pPr marL="457200" algn="l" rtl="0" fontAlgn="base">
        <a:spcBef>
          <a:spcPct val="0"/>
        </a:spcBef>
        <a:spcAft>
          <a:spcPct val="0"/>
        </a:spcAft>
        <a:defRPr kumimoji="1" sz="3000" b="1">
          <a:solidFill>
            <a:schemeClr val="tx2"/>
          </a:solidFill>
          <a:latin typeface="標楷體" pitchFamily="65" charset="-120"/>
          <a:ea typeface="標楷體" pitchFamily="65" charset="-120"/>
        </a:defRPr>
      </a:lvl6pPr>
      <a:lvl7pPr marL="914400" algn="l" rtl="0" fontAlgn="base">
        <a:spcBef>
          <a:spcPct val="0"/>
        </a:spcBef>
        <a:spcAft>
          <a:spcPct val="0"/>
        </a:spcAft>
        <a:defRPr kumimoji="1" sz="3000" b="1">
          <a:solidFill>
            <a:schemeClr val="tx2"/>
          </a:solidFill>
          <a:latin typeface="標楷體" pitchFamily="65" charset="-120"/>
          <a:ea typeface="標楷體" pitchFamily="65" charset="-120"/>
        </a:defRPr>
      </a:lvl7pPr>
      <a:lvl8pPr marL="1371600" algn="l" rtl="0" fontAlgn="base">
        <a:spcBef>
          <a:spcPct val="0"/>
        </a:spcBef>
        <a:spcAft>
          <a:spcPct val="0"/>
        </a:spcAft>
        <a:defRPr kumimoji="1" sz="3000" b="1">
          <a:solidFill>
            <a:schemeClr val="tx2"/>
          </a:solidFill>
          <a:latin typeface="標楷體" pitchFamily="65" charset="-120"/>
          <a:ea typeface="標楷體" pitchFamily="65" charset="-120"/>
        </a:defRPr>
      </a:lvl8pPr>
      <a:lvl9pPr marL="1828800" algn="l" rtl="0" fontAlgn="base">
        <a:spcBef>
          <a:spcPct val="0"/>
        </a:spcBef>
        <a:spcAft>
          <a:spcPct val="0"/>
        </a:spcAft>
        <a:defRPr kumimoji="1" sz="3000" b="1">
          <a:solidFill>
            <a:schemeClr val="tx2"/>
          </a:solidFill>
          <a:latin typeface="標楷體" pitchFamily="65" charset="-120"/>
          <a:ea typeface="標楷體" pitchFamily="65" charset="-120"/>
        </a:defRPr>
      </a:lvl9pPr>
    </p:titleStyle>
    <p:bodyStyle>
      <a:lvl1pPr marL="342900" indent="-342900" algn="l" rtl="0" fontAlgn="base">
        <a:spcBef>
          <a:spcPct val="20000"/>
        </a:spcBef>
        <a:spcAft>
          <a:spcPct val="0"/>
        </a:spcAft>
        <a:buClr>
          <a:srgbClr val="FF3300"/>
        </a:buClr>
        <a:buFont typeface="Wingdings" pitchFamily="2" charset="2"/>
        <a:buChar char="n"/>
        <a:defRPr kumimoji="1" sz="2400" b="1">
          <a:solidFill>
            <a:schemeClr val="tx1"/>
          </a:solidFill>
          <a:latin typeface="+mn-lt"/>
          <a:ea typeface="+mn-ea"/>
          <a:cs typeface="+mn-cs"/>
        </a:defRPr>
      </a:lvl1pPr>
      <a:lvl2pPr marL="742950" indent="-285750" algn="l" rtl="0" fontAlgn="base">
        <a:spcBef>
          <a:spcPct val="20000"/>
        </a:spcBef>
        <a:spcAft>
          <a:spcPct val="0"/>
        </a:spcAft>
        <a:buClr>
          <a:srgbClr val="FF3300"/>
        </a:buClr>
        <a:buFont typeface="Wingdings" pitchFamily="2" charset="2"/>
        <a:buChar char="n"/>
        <a:defRPr kumimoji="1" sz="2000" b="1">
          <a:solidFill>
            <a:schemeClr val="tx1"/>
          </a:solidFill>
          <a:latin typeface="+mn-lt"/>
          <a:ea typeface="+mn-ea"/>
        </a:defRPr>
      </a:lvl2pPr>
      <a:lvl3pPr marL="1143000" indent="-228600" algn="l" rtl="0" fontAlgn="base">
        <a:spcBef>
          <a:spcPct val="20000"/>
        </a:spcBef>
        <a:spcAft>
          <a:spcPct val="0"/>
        </a:spcAft>
        <a:buClr>
          <a:srgbClr val="FF3300"/>
        </a:buClr>
        <a:buFont typeface="Wingdings" pitchFamily="2" charset="2"/>
        <a:buChar char="n"/>
        <a:defRPr kumimoji="1" b="1">
          <a:solidFill>
            <a:schemeClr val="tx1"/>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新細明體" pitchFamily="18" charset="-120"/>
        </a:defRPr>
      </a:lvl4pPr>
      <a:lvl5pPr marL="2057400" indent="-228600" algn="l" rtl="0" fontAlgn="base">
        <a:spcBef>
          <a:spcPct val="20000"/>
        </a:spcBef>
        <a:spcAft>
          <a:spcPct val="0"/>
        </a:spcAft>
        <a:buChar char="»"/>
        <a:defRPr kumimoji="1" sz="2000">
          <a:solidFill>
            <a:schemeClr val="tx1"/>
          </a:solidFill>
          <a:latin typeface="+mn-lt"/>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mn-lt"/>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mn-lt"/>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mn-lt"/>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mn-lt"/>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8997FB-EFBE-4ED6-A43F-DDA1512FD57C}" type="datetimeFigureOut">
              <a:rPr lang="zh-TW" altLang="en-US" smtClean="0"/>
              <a:pPr/>
              <a:t>2025/6/30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C0E97A-62D1-41C7-936F-199E295F9AB2}" type="slidenum">
              <a:rPr lang="zh-TW" altLang="en-US" smtClean="0"/>
              <a:pPr/>
              <a:t>‹#›</a:t>
            </a:fld>
            <a:endParaRPr lang="zh-TW" altLang="en-US"/>
          </a:p>
        </p:txBody>
      </p:sp>
    </p:spTree>
    <p:extLst>
      <p:ext uri="{BB962C8B-B14F-4D97-AF65-F5344CB8AC3E}">
        <p14:creationId xmlns:p14="http://schemas.microsoft.com/office/powerpoint/2010/main" val="17496857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90563" name="Rectangle 3"/>
          <p:cNvSpPr>
            <a:spLocks noGrp="1" noChangeArrowheads="1"/>
          </p:cNvSpPr>
          <p:nvPr>
            <p:ph type="sldNum" sz="quarter" idx="4"/>
          </p:nvPr>
        </p:nvSpPr>
        <p:spPr bwMode="auto">
          <a:xfrm>
            <a:off x="8675688" y="6642100"/>
            <a:ext cx="468312" cy="215900"/>
          </a:xfrm>
          <a:prstGeom prst="rect">
            <a:avLst/>
          </a:prstGeom>
          <a:noFill/>
          <a:ln>
            <a:noFill/>
          </a:ln>
          <a:effectLst/>
        </p:spPr>
        <p:txBody>
          <a:bodyPr vert="horz" wrap="square" lIns="91437" tIns="45718" rIns="91437" bIns="45718" numCol="1" anchor="t" anchorCtr="0" compatLnSpc="1">
            <a:prstTxWarp prst="textNoShape">
              <a:avLst/>
            </a:prstTxWarp>
          </a:bodyPr>
          <a:lstStyle>
            <a:lvl1pPr algn="r">
              <a:defRPr sz="1200">
                <a:ea typeface="新細明體" pitchFamily="18" charset="-120"/>
              </a:defRPr>
            </a:lvl1pPr>
          </a:lstStyle>
          <a:p>
            <a:pPr>
              <a:defRPr/>
            </a:pPr>
            <a:fld id="{3F21431A-0C06-4923-9B61-C55D1AEC9577}" type="slidenum">
              <a:rPr lang="zh-TW" altLang="en-US">
                <a:solidFill>
                  <a:srgbClr val="000000"/>
                </a:solidFill>
              </a:rPr>
              <a:pPr>
                <a:defRPr/>
              </a:pPr>
              <a:t>‹#›</a:t>
            </a:fld>
            <a:endParaRPr lang="en-US" altLang="zh-TW">
              <a:solidFill>
                <a:srgbClr val="000000"/>
              </a:solidFill>
            </a:endParaRPr>
          </a:p>
        </p:txBody>
      </p:sp>
      <p:sp>
        <p:nvSpPr>
          <p:cNvPr id="1090564" name="Text Box 4"/>
          <p:cNvSpPr txBox="1">
            <a:spLocks noChangeArrowheads="1"/>
          </p:cNvSpPr>
          <p:nvPr/>
        </p:nvSpPr>
        <p:spPr bwMode="auto">
          <a:xfrm>
            <a:off x="468313" y="6453188"/>
            <a:ext cx="2303462" cy="244475"/>
          </a:xfrm>
          <a:prstGeom prst="rect">
            <a:avLst/>
          </a:prstGeom>
          <a:noFill/>
          <a:ln>
            <a:noFill/>
          </a:ln>
          <a:effectLst/>
        </p:spPr>
        <p:txBody>
          <a:bodyPr lIns="91437" tIns="45718" rIns="91437" bIns="45718">
            <a:spAutoFit/>
          </a:bodyPr>
          <a:lstStyle/>
          <a:p>
            <a:pPr>
              <a:spcBef>
                <a:spcPct val="50000"/>
              </a:spcBef>
              <a:defRPr/>
            </a:pPr>
            <a:r>
              <a:rPr lang="zh-TW" altLang="en-US" sz="1000">
                <a:solidFill>
                  <a:srgbClr val="808080"/>
                </a:solidFill>
                <a:latin typeface="標楷體" pitchFamily="65" charset="-120"/>
                <a:ea typeface="標楷體" pitchFamily="65" charset="-120"/>
              </a:rPr>
              <a:t>誠信  承諾  創新  合作</a:t>
            </a:r>
          </a:p>
        </p:txBody>
      </p:sp>
      <p:sp>
        <p:nvSpPr>
          <p:cNvPr id="1090565" name="Line 5"/>
          <p:cNvSpPr>
            <a:spLocks noChangeShapeType="1"/>
          </p:cNvSpPr>
          <p:nvPr/>
        </p:nvSpPr>
        <p:spPr bwMode="auto">
          <a:xfrm>
            <a:off x="611188" y="981075"/>
            <a:ext cx="8064500" cy="0"/>
          </a:xfrm>
          <a:prstGeom prst="line">
            <a:avLst/>
          </a:prstGeom>
          <a:noFill/>
          <a:ln w="28575">
            <a:solidFill>
              <a:srgbClr val="FF0000"/>
            </a:solidFill>
            <a:round/>
            <a:headEnd/>
            <a:tailEnd/>
          </a:ln>
          <a:effectLst/>
        </p:spPr>
        <p:txBody>
          <a:bodyPr/>
          <a:lstStyle/>
          <a:p>
            <a:pPr>
              <a:defRPr/>
            </a:pPr>
            <a:endParaRPr lang="zh-TW" altLang="en-US">
              <a:solidFill>
                <a:srgbClr val="000000"/>
              </a:solidFill>
              <a:ea typeface="新細明體" pitchFamily="18" charset="-120"/>
            </a:endParaRPr>
          </a:p>
        </p:txBody>
      </p:sp>
      <p:sp>
        <p:nvSpPr>
          <p:cNvPr id="1090566" name="Line 6"/>
          <p:cNvSpPr>
            <a:spLocks noChangeShapeType="1"/>
          </p:cNvSpPr>
          <p:nvPr/>
        </p:nvSpPr>
        <p:spPr bwMode="auto">
          <a:xfrm>
            <a:off x="2051050" y="6597650"/>
            <a:ext cx="5834063" cy="0"/>
          </a:xfrm>
          <a:prstGeom prst="line">
            <a:avLst/>
          </a:prstGeom>
          <a:noFill/>
          <a:ln w="28575">
            <a:solidFill>
              <a:srgbClr val="FF0000"/>
            </a:solidFill>
            <a:round/>
            <a:headEnd/>
            <a:tailEnd/>
          </a:ln>
          <a:effectLst/>
        </p:spPr>
        <p:txBody>
          <a:bodyPr/>
          <a:lstStyle/>
          <a:p>
            <a:pPr>
              <a:defRPr/>
            </a:pPr>
            <a:endParaRPr lang="zh-TW" altLang="en-US">
              <a:solidFill>
                <a:srgbClr val="000000"/>
              </a:solidFill>
              <a:ea typeface="新細明體" pitchFamily="18" charset="-120"/>
            </a:endParaRPr>
          </a:p>
        </p:txBody>
      </p:sp>
      <p:pic>
        <p:nvPicPr>
          <p:cNvPr id="1030" name="Picture 7" descr="3"/>
          <p:cNvPicPr>
            <a:picLocks noChangeAspect="1" noChangeArrowheads="1"/>
          </p:cNvPicPr>
          <p:nvPr/>
        </p:nvPicPr>
        <p:blipFill>
          <a:blip r:embed="rId13"/>
          <a:srcRect/>
          <a:stretch>
            <a:fillRect/>
          </a:stretch>
        </p:blipFill>
        <p:spPr bwMode="auto">
          <a:xfrm>
            <a:off x="7956550" y="6308725"/>
            <a:ext cx="914400" cy="285750"/>
          </a:xfrm>
          <a:prstGeom prst="rect">
            <a:avLst/>
          </a:prstGeom>
          <a:noFill/>
          <a:ln w="9525">
            <a:noFill/>
            <a:miter lim="800000"/>
            <a:headEnd/>
            <a:tailEnd/>
          </a:ln>
        </p:spPr>
      </p:pic>
      <p:sp>
        <p:nvSpPr>
          <p:cNvPr id="1090568" name="Rectangle 8"/>
          <p:cNvSpPr>
            <a:spLocks noGrp="1" noChangeArrowheads="1"/>
          </p:cNvSpPr>
          <p:nvPr>
            <p:ph type="title"/>
          </p:nvPr>
        </p:nvSpPr>
        <p:spPr bwMode="auto">
          <a:xfrm>
            <a:off x="611188" y="274638"/>
            <a:ext cx="6697662" cy="633412"/>
          </a:xfrm>
          <a:prstGeom prst="rect">
            <a:avLst/>
          </a:prstGeom>
          <a:noFill/>
          <a:ln w="9525">
            <a:noFill/>
            <a:miter lim="800000"/>
            <a:headEnd/>
            <a:tailEnd/>
          </a:ln>
        </p:spPr>
        <p:txBody>
          <a:bodyPr vert="horz" wrap="square" lIns="91437" tIns="45718" rIns="91437" bIns="45718" numCol="1" anchor="ctr" anchorCtr="0" compatLnSpc="1">
            <a:prstTxWarp prst="textNoShape">
              <a:avLst/>
            </a:prstTxWarp>
          </a:bodyPr>
          <a:lstStyle/>
          <a:p>
            <a:pPr lvl="0"/>
            <a:r>
              <a:rPr lang="zh-TW" altLang="en-US"/>
              <a:t>按一下以編輯母片標題樣式</a:t>
            </a:r>
          </a:p>
        </p:txBody>
      </p:sp>
      <p:sp>
        <p:nvSpPr>
          <p:cNvPr id="1090569" name="Rectangle 9"/>
          <p:cNvSpPr>
            <a:spLocks noGrp="1" noChangeArrowheads="1"/>
          </p:cNvSpPr>
          <p:nvPr>
            <p:ph type="body" idx="1"/>
          </p:nvPr>
        </p:nvSpPr>
        <p:spPr bwMode="auto">
          <a:xfrm>
            <a:off x="611188" y="1196975"/>
            <a:ext cx="8075612" cy="4929188"/>
          </a:xfrm>
          <a:prstGeom prst="rect">
            <a:avLst/>
          </a:prstGeom>
          <a:noFill/>
          <a:ln w="9525">
            <a:noFill/>
            <a:miter lim="800000"/>
            <a:headEnd/>
            <a:tailEnd/>
          </a:ln>
        </p:spPr>
        <p:txBody>
          <a:bodyPr vert="horz" wrap="square" lIns="91437" tIns="45718" rIns="91437" bIns="45718" numCol="1" anchor="t" anchorCtr="0" compatLnSpc="1">
            <a:prstTxWarp prst="textNoShape">
              <a:avLst/>
            </a:prstTxWarp>
          </a:bodyPr>
          <a:lstStyle/>
          <a:p>
            <a:pPr lvl="0"/>
            <a:r>
              <a:rPr lang="zh-TW" altLang="en-US"/>
              <a:t>按一下以編輯母片</a:t>
            </a:r>
          </a:p>
          <a:p>
            <a:pPr lvl="1"/>
            <a:r>
              <a:rPr lang="zh-TW" altLang="en-US"/>
              <a:t>第二層</a:t>
            </a:r>
          </a:p>
          <a:p>
            <a:pPr lvl="2"/>
            <a:r>
              <a:rPr lang="zh-TW" altLang="en-US"/>
              <a:t>第三層</a:t>
            </a:r>
          </a:p>
        </p:txBody>
      </p:sp>
    </p:spTree>
    <p:extLst>
      <p:ext uri="{BB962C8B-B14F-4D97-AF65-F5344CB8AC3E}">
        <p14:creationId xmlns:p14="http://schemas.microsoft.com/office/powerpoint/2010/main" val="1112792966"/>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90568"/>
                                        </p:tgtEl>
                                        <p:attrNameLst>
                                          <p:attrName>style.visibility</p:attrName>
                                        </p:attrNameLst>
                                      </p:cBhvr>
                                      <p:to>
                                        <p:strVal val="visible"/>
                                      </p:to>
                                    </p:set>
                                    <p:anim calcmode="lin" valueType="num">
                                      <p:cBhvr additive="base">
                                        <p:cTn id="7" dur="500" fill="hold"/>
                                        <p:tgtEl>
                                          <p:spTgt spid="1090568"/>
                                        </p:tgtEl>
                                        <p:attrNameLst>
                                          <p:attrName>ppt_x</p:attrName>
                                        </p:attrNameLst>
                                      </p:cBhvr>
                                      <p:tavLst>
                                        <p:tav tm="0">
                                          <p:val>
                                            <p:strVal val="1+#ppt_w/2"/>
                                          </p:val>
                                        </p:tav>
                                        <p:tav tm="100000">
                                          <p:val>
                                            <p:strVal val="#ppt_x"/>
                                          </p:val>
                                        </p:tav>
                                      </p:tavLst>
                                    </p:anim>
                                    <p:anim calcmode="lin" valueType="num">
                                      <p:cBhvr additive="base">
                                        <p:cTn id="8" dur="500" fill="hold"/>
                                        <p:tgtEl>
                                          <p:spTgt spid="109056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090569">
                                            <p:txEl>
                                              <p:pRg st="0" end="0"/>
                                            </p:txEl>
                                          </p:spTgt>
                                        </p:tgtEl>
                                        <p:attrNameLst>
                                          <p:attrName>style.visibility</p:attrName>
                                        </p:attrNameLst>
                                      </p:cBhvr>
                                      <p:to>
                                        <p:strVal val="visible"/>
                                      </p:to>
                                    </p:set>
                                    <p:anim calcmode="lin" valueType="num">
                                      <p:cBhvr additive="base">
                                        <p:cTn id="13" dur="500" fill="hold"/>
                                        <p:tgtEl>
                                          <p:spTgt spid="1090569">
                                            <p:txEl>
                                              <p:pRg st="0" end="0"/>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09056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090569">
                                            <p:txEl>
                                              <p:pRg st="1" end="1"/>
                                            </p:txEl>
                                          </p:spTgt>
                                        </p:tgtEl>
                                        <p:attrNameLst>
                                          <p:attrName>style.visibility</p:attrName>
                                        </p:attrNameLst>
                                      </p:cBhvr>
                                      <p:to>
                                        <p:strVal val="visible"/>
                                      </p:to>
                                    </p:set>
                                    <p:anim calcmode="lin" valueType="num">
                                      <p:cBhvr additive="base">
                                        <p:cTn id="19" dur="500" fill="hold"/>
                                        <p:tgtEl>
                                          <p:spTgt spid="1090569">
                                            <p:txEl>
                                              <p:pRg st="1" end="1"/>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090569">
                                            <p:txEl>
                                              <p:pRg st="1" end="1"/>
                                            </p:txEl>
                                          </p:spTgt>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090569">
                                            <p:txEl>
                                              <p:pRg st="2" end="2"/>
                                            </p:txEl>
                                          </p:spTgt>
                                        </p:tgtEl>
                                        <p:attrNameLst>
                                          <p:attrName>style.visibility</p:attrName>
                                        </p:attrNameLst>
                                      </p:cBhvr>
                                      <p:to>
                                        <p:strVal val="visible"/>
                                      </p:to>
                                    </p:set>
                                    <p:anim calcmode="lin" valueType="num">
                                      <p:cBhvr additive="base">
                                        <p:cTn id="23" dur="500" fill="hold"/>
                                        <p:tgtEl>
                                          <p:spTgt spid="1090569">
                                            <p:txEl>
                                              <p:pRg st="2" end="2"/>
                                            </p:txEl>
                                          </p:spTgt>
                                        </p:tgtEl>
                                        <p:attrNameLst>
                                          <p:attrName>ppt_x</p:attrName>
                                        </p:attrNameLst>
                                      </p:cBhvr>
                                      <p:tavLst>
                                        <p:tav tm="0">
                                          <p:val>
                                            <p:strVal val="1+#ppt_w/2"/>
                                          </p:val>
                                        </p:tav>
                                        <p:tav tm="100000">
                                          <p:val>
                                            <p:strVal val="#ppt_x"/>
                                          </p:val>
                                        </p:tav>
                                      </p:tavLst>
                                    </p:anim>
                                    <p:anim calcmode="lin" valueType="num">
                                      <p:cBhvr additive="base">
                                        <p:cTn id="24" dur="500" fill="hold"/>
                                        <p:tgtEl>
                                          <p:spTgt spid="1090569">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0568" grpId="0"/>
      <p:bldP spid="1090569" grpId="0" build="p">
        <p:tmplLst>
          <p:tmpl lvl="1">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2">
            <p:tnLst>
              <p:par>
                <p:cTn presetID="2" presetClass="entr" presetSubtype="2" fill="hold" nodeType="click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 lvl="3">
            <p:tnLst>
              <p:par>
                <p:cTn presetID="2" presetClass="entr" presetSubtype="2" fill="hold" nodeType="withEffect">
                  <p:stCondLst>
                    <p:cond delay="0"/>
                  </p:stCondLst>
                  <p:childTnLst>
                    <p:set>
                      <p:cBhvr>
                        <p:cTn dur="1" fill="hold">
                          <p:stCondLst>
                            <p:cond delay="0"/>
                          </p:stCondLst>
                        </p:cTn>
                        <p:tgtEl>
                          <p:spTgt spid="1090569"/>
                        </p:tgtEl>
                        <p:attrNameLst>
                          <p:attrName>style.visibility</p:attrName>
                        </p:attrNameLst>
                      </p:cBhvr>
                      <p:to>
                        <p:strVal val="visible"/>
                      </p:to>
                    </p:set>
                    <p:anim calcmode="lin" valueType="num">
                      <p:cBhvr additive="base">
                        <p:cTn dur="500" fill="hold"/>
                        <p:tgtEl>
                          <p:spTgt spid="1090569"/>
                        </p:tgtEl>
                        <p:attrNameLst>
                          <p:attrName>ppt_x</p:attrName>
                        </p:attrNameLst>
                      </p:cBhvr>
                      <p:tavLst>
                        <p:tav tm="0">
                          <p:val>
                            <p:strVal val="1+#ppt_w/2"/>
                          </p:val>
                        </p:tav>
                        <p:tav tm="100000">
                          <p:val>
                            <p:strVal val="#ppt_x"/>
                          </p:val>
                        </p:tav>
                      </p:tavLst>
                    </p:anim>
                    <p:anim calcmode="lin" valueType="num">
                      <p:cBhvr additive="base">
                        <p:cTn dur="500" fill="hold"/>
                        <p:tgtEl>
                          <p:spTgt spid="1090569"/>
                        </p:tgtEl>
                        <p:attrNameLst>
                          <p:attrName>ppt_y</p:attrName>
                        </p:attrNameLst>
                      </p:cBhvr>
                      <p:tavLst>
                        <p:tav tm="0">
                          <p:val>
                            <p:strVal val="#ppt_y"/>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kumimoji="1" sz="3000" b="1">
          <a:solidFill>
            <a:schemeClr val="tx2"/>
          </a:solidFill>
          <a:latin typeface="+mj-lt"/>
          <a:ea typeface="+mj-ea"/>
          <a:cs typeface="+mj-cs"/>
        </a:defRPr>
      </a:lvl1pPr>
      <a:lvl2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3000" b="1">
          <a:solidFill>
            <a:schemeClr val="tx2"/>
          </a:solidFill>
          <a:latin typeface="標楷體" pitchFamily="65" charset="-120"/>
          <a:ea typeface="標楷體" pitchFamily="65" charset="-120"/>
        </a:defRPr>
      </a:lvl5pPr>
      <a:lvl6pPr marL="457200" algn="l" rtl="0" fontAlgn="base">
        <a:spcBef>
          <a:spcPct val="0"/>
        </a:spcBef>
        <a:spcAft>
          <a:spcPct val="0"/>
        </a:spcAft>
        <a:defRPr kumimoji="1" sz="3000" b="1">
          <a:solidFill>
            <a:schemeClr val="tx2"/>
          </a:solidFill>
          <a:latin typeface="標楷體" pitchFamily="65" charset="-120"/>
          <a:ea typeface="標楷體" pitchFamily="65" charset="-120"/>
        </a:defRPr>
      </a:lvl6pPr>
      <a:lvl7pPr marL="914400" algn="l" rtl="0" fontAlgn="base">
        <a:spcBef>
          <a:spcPct val="0"/>
        </a:spcBef>
        <a:spcAft>
          <a:spcPct val="0"/>
        </a:spcAft>
        <a:defRPr kumimoji="1" sz="3000" b="1">
          <a:solidFill>
            <a:schemeClr val="tx2"/>
          </a:solidFill>
          <a:latin typeface="標楷體" pitchFamily="65" charset="-120"/>
          <a:ea typeface="標楷體" pitchFamily="65" charset="-120"/>
        </a:defRPr>
      </a:lvl7pPr>
      <a:lvl8pPr marL="1371600" algn="l" rtl="0" fontAlgn="base">
        <a:spcBef>
          <a:spcPct val="0"/>
        </a:spcBef>
        <a:spcAft>
          <a:spcPct val="0"/>
        </a:spcAft>
        <a:defRPr kumimoji="1" sz="3000" b="1">
          <a:solidFill>
            <a:schemeClr val="tx2"/>
          </a:solidFill>
          <a:latin typeface="標楷體" pitchFamily="65" charset="-120"/>
          <a:ea typeface="標楷體" pitchFamily="65" charset="-120"/>
        </a:defRPr>
      </a:lvl8pPr>
      <a:lvl9pPr marL="1828800" algn="l" rtl="0" fontAlgn="base">
        <a:spcBef>
          <a:spcPct val="0"/>
        </a:spcBef>
        <a:spcAft>
          <a:spcPct val="0"/>
        </a:spcAft>
        <a:defRPr kumimoji="1" sz="3000" b="1">
          <a:solidFill>
            <a:schemeClr val="tx2"/>
          </a:solidFill>
          <a:latin typeface="標楷體" pitchFamily="65" charset="-120"/>
          <a:ea typeface="標楷體" pitchFamily="65" charset="-120"/>
        </a:defRPr>
      </a:lvl9pPr>
    </p:titleStyle>
    <p:bodyStyle>
      <a:lvl1pPr marL="342900" indent="-342900" algn="l" rtl="0" eaLnBrk="0" fontAlgn="base" hangingPunct="0">
        <a:spcBef>
          <a:spcPct val="20000"/>
        </a:spcBef>
        <a:spcAft>
          <a:spcPct val="0"/>
        </a:spcAft>
        <a:buClr>
          <a:srgbClr val="FF3300"/>
        </a:buClr>
        <a:buFont typeface="Wingdings" pitchFamily="2" charset="2"/>
        <a:buChar char="n"/>
        <a:defRPr kumimoji="1" sz="2400" b="1">
          <a:solidFill>
            <a:schemeClr val="tx1"/>
          </a:solidFill>
          <a:latin typeface="+mn-lt"/>
          <a:ea typeface="+mn-ea"/>
          <a:cs typeface="+mn-cs"/>
        </a:defRPr>
      </a:lvl1pPr>
      <a:lvl2pPr marL="742950" indent="-285750" algn="l" rtl="0" eaLnBrk="0" fontAlgn="base" hangingPunct="0">
        <a:spcBef>
          <a:spcPct val="20000"/>
        </a:spcBef>
        <a:spcAft>
          <a:spcPct val="0"/>
        </a:spcAft>
        <a:buClr>
          <a:srgbClr val="FF3300"/>
        </a:buClr>
        <a:buFont typeface="Wingdings" pitchFamily="2" charset="2"/>
        <a:buChar char="n"/>
        <a:defRPr kumimoji="1" sz="2000" b="1">
          <a:solidFill>
            <a:schemeClr val="tx1"/>
          </a:solidFill>
          <a:latin typeface="+mn-lt"/>
          <a:ea typeface="+mn-ea"/>
        </a:defRPr>
      </a:lvl2pPr>
      <a:lvl3pPr marL="1143000" indent="-228600"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mn-lt"/>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mn-lt"/>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mn-lt"/>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mn-lt"/>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EFF09E-4EA0-4518-A9E8-449DE34F8B74}" type="datetimeFigureOut">
              <a:rPr lang="zh-TW" altLang="en-US" smtClean="0"/>
              <a:pPr/>
              <a:t>2025/6/30</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4C9021-A16D-4E5C-A421-A5275F523D45}" type="slidenum">
              <a:rPr lang="zh-TW" altLang="en-US" smtClean="0"/>
              <a:pPr/>
              <a:t>‹#›</a:t>
            </a:fld>
            <a:endParaRPr lang="zh-TW" altLang="en-US"/>
          </a:p>
        </p:txBody>
      </p:sp>
    </p:spTree>
    <p:extLst>
      <p:ext uri="{BB962C8B-B14F-4D97-AF65-F5344CB8AC3E}">
        <p14:creationId xmlns:p14="http://schemas.microsoft.com/office/powerpoint/2010/main" val="3705951579"/>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0" name="Picture 1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380" y="6258561"/>
            <a:ext cx="887628" cy="37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4"/>
          <p:cNvSpPr>
            <a:spLocks noGrp="1" noChangeArrowheads="1"/>
          </p:cNvSpPr>
          <p:nvPr>
            <p:ph type="sldNum" sz="quarter" idx="4"/>
          </p:nvPr>
        </p:nvSpPr>
        <p:spPr bwMode="auto">
          <a:xfrm>
            <a:off x="8032826" y="6604911"/>
            <a:ext cx="1080000" cy="2245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atin typeface="微軟正黑體" panose="020B0604030504040204" pitchFamily="34" charset="-120"/>
                <a:ea typeface="微軟正黑體" panose="020B0604030504040204" pitchFamily="34" charset="-120"/>
              </a:defRPr>
            </a:lvl1pPr>
          </a:lstStyle>
          <a:p>
            <a:pPr defTabSz="829406">
              <a:spcBef>
                <a:spcPct val="0"/>
              </a:spcBef>
              <a:defRPr/>
            </a:pPr>
            <a:r>
              <a:rPr lang="zh-TW" altLang="en-US">
                <a:solidFill>
                  <a:prstClr val="black"/>
                </a:solidFill>
              </a:rPr>
              <a:t>第</a:t>
            </a:r>
            <a:fld id="{97E2107F-FE5C-4B21-9691-E81A2D991AEB}" type="slidenum">
              <a:rPr lang="en-US" altLang="zh-TW" smtClean="0">
                <a:solidFill>
                  <a:prstClr val="black"/>
                </a:solidFill>
              </a:rPr>
              <a:pPr defTabSz="829406">
                <a:spcBef>
                  <a:spcPct val="0"/>
                </a:spcBef>
                <a:defRPr/>
              </a:pPr>
              <a:t>‹#›</a:t>
            </a:fld>
            <a:r>
              <a:rPr lang="zh-TW" altLang="en-US">
                <a:solidFill>
                  <a:prstClr val="black"/>
                </a:solidFill>
              </a:rPr>
              <a:t>頁</a:t>
            </a:r>
            <a:endParaRPr lang="en-US" altLang="zh-TW" dirty="0">
              <a:solidFill>
                <a:prstClr val="black"/>
              </a:solidFill>
            </a:endParaRP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29" name="Line 23"/>
          <p:cNvSpPr>
            <a:spLocks noChangeShapeType="1"/>
          </p:cNvSpPr>
          <p:nvPr/>
        </p:nvSpPr>
        <p:spPr bwMode="auto">
          <a:xfrm>
            <a:off x="1894842" y="6511178"/>
            <a:ext cx="5940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31" name="Rectangle 24"/>
          <p:cNvSpPr>
            <a:spLocks noGrp="1" noChangeArrowheads="1"/>
          </p:cNvSpPr>
          <p:nvPr>
            <p:ph type="title"/>
          </p:nvPr>
        </p:nvSpPr>
        <p:spPr bwMode="auto">
          <a:xfrm>
            <a:off x="611190" y="225086"/>
            <a:ext cx="8047129" cy="6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2" name="Rectangle 25"/>
          <p:cNvSpPr>
            <a:spLocks noGrp="1" noChangeArrowheads="1"/>
          </p:cNvSpPr>
          <p:nvPr>
            <p:ph type="body" idx="1"/>
          </p:nvPr>
        </p:nvSpPr>
        <p:spPr bwMode="auto">
          <a:xfrm>
            <a:off x="611189" y="1195754"/>
            <a:ext cx="8047128" cy="513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
        <p:nvSpPr>
          <p:cNvPr id="12" name="Text Box 21"/>
          <p:cNvSpPr txBox="1">
            <a:spLocks noChangeArrowheads="1"/>
          </p:cNvSpPr>
          <p:nvPr/>
        </p:nvSpPr>
        <p:spPr bwMode="auto">
          <a:xfrm>
            <a:off x="549356" y="6368305"/>
            <a:ext cx="1727597" cy="21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544" tIns="33764" rIns="67544" bIns="33764">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defRPr/>
            </a:pPr>
            <a:r>
              <a:rPr lang="zh-TW" altLang="en-US" sz="975" b="1" dirty="0">
                <a:solidFill>
                  <a:srgbClr val="808080"/>
                </a:solidFill>
                <a:latin typeface="微軟正黑體" pitchFamily="34" charset="-120"/>
                <a:ea typeface="微軟正黑體" pitchFamily="34" charset="-120"/>
              </a:rPr>
              <a:t>誠信  承諾  創新  合作</a:t>
            </a:r>
          </a:p>
        </p:txBody>
      </p:sp>
    </p:spTree>
    <p:extLst>
      <p:ext uri="{BB962C8B-B14F-4D97-AF65-F5344CB8AC3E}">
        <p14:creationId xmlns:p14="http://schemas.microsoft.com/office/powerpoint/2010/main" val="1068069790"/>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kumimoji="1" sz="24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5pPr>
      <a:lvl6pPr marL="414704" algn="l" rtl="0" fontAlgn="base">
        <a:spcBef>
          <a:spcPct val="0"/>
        </a:spcBef>
        <a:spcAft>
          <a:spcPct val="0"/>
        </a:spcAft>
        <a:defRPr kumimoji="1" sz="2721" b="1">
          <a:solidFill>
            <a:schemeClr val="tx2"/>
          </a:solidFill>
          <a:latin typeface="標楷體" pitchFamily="65" charset="-120"/>
          <a:ea typeface="標楷體" pitchFamily="65" charset="-120"/>
        </a:defRPr>
      </a:lvl6pPr>
      <a:lvl7pPr marL="829406" algn="l" rtl="0" fontAlgn="base">
        <a:spcBef>
          <a:spcPct val="0"/>
        </a:spcBef>
        <a:spcAft>
          <a:spcPct val="0"/>
        </a:spcAft>
        <a:defRPr kumimoji="1" sz="2721" b="1">
          <a:solidFill>
            <a:schemeClr val="tx2"/>
          </a:solidFill>
          <a:latin typeface="標楷體" pitchFamily="65" charset="-120"/>
          <a:ea typeface="標楷體" pitchFamily="65" charset="-120"/>
        </a:defRPr>
      </a:lvl7pPr>
      <a:lvl8pPr marL="1244110" algn="l" rtl="0" fontAlgn="base">
        <a:spcBef>
          <a:spcPct val="0"/>
        </a:spcBef>
        <a:spcAft>
          <a:spcPct val="0"/>
        </a:spcAft>
        <a:defRPr kumimoji="1" sz="2721" b="1">
          <a:solidFill>
            <a:schemeClr val="tx2"/>
          </a:solidFill>
          <a:latin typeface="標楷體" pitchFamily="65" charset="-120"/>
          <a:ea typeface="標楷體" pitchFamily="65" charset="-120"/>
        </a:defRPr>
      </a:lvl8pPr>
      <a:lvl9pPr marL="1658813" algn="l" rtl="0" fontAlgn="base">
        <a:spcBef>
          <a:spcPct val="0"/>
        </a:spcBef>
        <a:spcAft>
          <a:spcPct val="0"/>
        </a:spcAft>
        <a:defRPr kumimoji="1" sz="2721" b="1">
          <a:solidFill>
            <a:schemeClr val="tx2"/>
          </a:solidFill>
          <a:latin typeface="標楷體" pitchFamily="65" charset="-120"/>
          <a:ea typeface="標楷體" pitchFamily="65" charset="-120"/>
        </a:defRPr>
      </a:lvl9pPr>
    </p:titleStyle>
    <p:bodyStyle>
      <a:lvl1pPr marL="311027" indent="-311027" algn="l" rtl="0" eaLnBrk="0" fontAlgn="base" hangingPunct="0">
        <a:spcBef>
          <a:spcPct val="20000"/>
        </a:spcBef>
        <a:spcAft>
          <a:spcPct val="0"/>
        </a:spcAft>
        <a:buClr>
          <a:srgbClr val="FF3300"/>
        </a:buClr>
        <a:buFont typeface="Wingdings" pitchFamily="2" charset="2"/>
        <a:buChar char="n"/>
        <a:defRPr kumimoji="1" sz="2177" b="1">
          <a:solidFill>
            <a:schemeClr val="tx1"/>
          </a:solidFill>
          <a:latin typeface="微軟正黑體" panose="020B0604030504040204" pitchFamily="34" charset="-120"/>
          <a:ea typeface="微軟正黑體" panose="020B0604030504040204" pitchFamily="34" charset="-120"/>
          <a:cs typeface="+mn-cs"/>
        </a:defRPr>
      </a:lvl1pPr>
      <a:lvl2pPr marL="673893" indent="-259190" algn="l" rtl="0" eaLnBrk="0" fontAlgn="base" hangingPunct="0">
        <a:spcBef>
          <a:spcPct val="20000"/>
        </a:spcBef>
        <a:spcAft>
          <a:spcPct val="0"/>
        </a:spcAft>
        <a:buClr>
          <a:srgbClr val="FF3300"/>
        </a:buClr>
        <a:buFont typeface="Wingdings" pitchFamily="2" charset="2"/>
        <a:buChar char="n"/>
        <a:defRPr kumimoji="1" sz="1814" b="1">
          <a:solidFill>
            <a:schemeClr val="tx1"/>
          </a:solidFill>
          <a:latin typeface="微軟正黑體" panose="020B0604030504040204" pitchFamily="34" charset="-120"/>
          <a:ea typeface="微軟正黑體" panose="020B0604030504040204" pitchFamily="34" charset="-120"/>
        </a:defRPr>
      </a:lvl2pPr>
      <a:lvl3pPr marL="1036758" indent="-207352"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微軟正黑體" panose="020B0604030504040204" pitchFamily="34" charset="-120"/>
          <a:ea typeface="微軟正黑體" panose="020B0604030504040204" pitchFamily="34" charset="-120"/>
        </a:defRPr>
      </a:lvl3pPr>
      <a:lvl4pPr marL="1451462"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4pPr>
      <a:lvl5pPr marL="1866165"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5pPr>
      <a:lvl6pPr marL="2280868" indent="-207352" algn="l" rtl="0" fontAlgn="base">
        <a:spcBef>
          <a:spcPct val="20000"/>
        </a:spcBef>
        <a:spcAft>
          <a:spcPct val="0"/>
        </a:spcAft>
        <a:buChar char="»"/>
        <a:defRPr kumimoji="1" sz="1814">
          <a:solidFill>
            <a:schemeClr val="tx1"/>
          </a:solidFill>
          <a:latin typeface="+mn-lt"/>
          <a:ea typeface="新細明體" pitchFamily="18" charset="-120"/>
        </a:defRPr>
      </a:lvl6pPr>
      <a:lvl7pPr marL="2695571" indent="-207352" algn="l" rtl="0" fontAlgn="base">
        <a:spcBef>
          <a:spcPct val="20000"/>
        </a:spcBef>
        <a:spcAft>
          <a:spcPct val="0"/>
        </a:spcAft>
        <a:buChar char="»"/>
        <a:defRPr kumimoji="1" sz="1814">
          <a:solidFill>
            <a:schemeClr val="tx1"/>
          </a:solidFill>
          <a:latin typeface="+mn-lt"/>
          <a:ea typeface="新細明體" pitchFamily="18" charset="-120"/>
        </a:defRPr>
      </a:lvl7pPr>
      <a:lvl8pPr marL="3110275" indent="-207352" algn="l" rtl="0" fontAlgn="base">
        <a:spcBef>
          <a:spcPct val="20000"/>
        </a:spcBef>
        <a:spcAft>
          <a:spcPct val="0"/>
        </a:spcAft>
        <a:buChar char="»"/>
        <a:defRPr kumimoji="1" sz="1814">
          <a:solidFill>
            <a:schemeClr val="tx1"/>
          </a:solidFill>
          <a:latin typeface="+mn-lt"/>
          <a:ea typeface="新細明體" pitchFamily="18" charset="-120"/>
        </a:defRPr>
      </a:lvl8pPr>
      <a:lvl9pPr marL="3524978" indent="-207352" algn="l" rtl="0" fontAlgn="base">
        <a:spcBef>
          <a:spcPct val="20000"/>
        </a:spcBef>
        <a:spcAft>
          <a:spcPct val="0"/>
        </a:spcAft>
        <a:buChar char="»"/>
        <a:defRPr kumimoji="1" sz="1814">
          <a:solidFill>
            <a:schemeClr val="tx1"/>
          </a:solidFill>
          <a:latin typeface="+mn-lt"/>
          <a:ea typeface="新細明體" pitchFamily="18" charset="-120"/>
        </a:defRPr>
      </a:lvl9pPr>
    </p:bodyStyle>
    <p:otherStyle>
      <a:defPPr>
        <a:defRPr lang="zh-TW"/>
      </a:defPPr>
      <a:lvl1pPr marL="0" algn="l" defTabSz="829406" rtl="0" eaLnBrk="1" latinLnBrk="0" hangingPunct="1">
        <a:defRPr sz="1633" kern="1200">
          <a:solidFill>
            <a:schemeClr val="tx1"/>
          </a:solidFill>
          <a:latin typeface="+mn-lt"/>
          <a:ea typeface="+mn-ea"/>
          <a:cs typeface="+mn-cs"/>
        </a:defRPr>
      </a:lvl1pPr>
      <a:lvl2pPr marL="414704" algn="l" defTabSz="829406" rtl="0" eaLnBrk="1" latinLnBrk="0" hangingPunct="1">
        <a:defRPr sz="1633" kern="1200">
          <a:solidFill>
            <a:schemeClr val="tx1"/>
          </a:solidFill>
          <a:latin typeface="+mn-lt"/>
          <a:ea typeface="+mn-ea"/>
          <a:cs typeface="+mn-cs"/>
        </a:defRPr>
      </a:lvl2pPr>
      <a:lvl3pPr marL="829406" algn="l" defTabSz="829406" rtl="0" eaLnBrk="1" latinLnBrk="0" hangingPunct="1">
        <a:defRPr sz="1633" kern="1200">
          <a:solidFill>
            <a:schemeClr val="tx1"/>
          </a:solidFill>
          <a:latin typeface="+mn-lt"/>
          <a:ea typeface="+mn-ea"/>
          <a:cs typeface="+mn-cs"/>
        </a:defRPr>
      </a:lvl3pPr>
      <a:lvl4pPr marL="1244110" algn="l" defTabSz="829406" rtl="0" eaLnBrk="1" latinLnBrk="0" hangingPunct="1">
        <a:defRPr sz="1633" kern="1200">
          <a:solidFill>
            <a:schemeClr val="tx1"/>
          </a:solidFill>
          <a:latin typeface="+mn-lt"/>
          <a:ea typeface="+mn-ea"/>
          <a:cs typeface="+mn-cs"/>
        </a:defRPr>
      </a:lvl4pPr>
      <a:lvl5pPr marL="1658813" algn="l" defTabSz="829406" rtl="0" eaLnBrk="1" latinLnBrk="0" hangingPunct="1">
        <a:defRPr sz="1633" kern="1200">
          <a:solidFill>
            <a:schemeClr val="tx1"/>
          </a:solidFill>
          <a:latin typeface="+mn-lt"/>
          <a:ea typeface="+mn-ea"/>
          <a:cs typeface="+mn-cs"/>
        </a:defRPr>
      </a:lvl5pPr>
      <a:lvl6pPr marL="2073516" algn="l" defTabSz="829406" rtl="0" eaLnBrk="1" latinLnBrk="0" hangingPunct="1">
        <a:defRPr sz="1633" kern="1200">
          <a:solidFill>
            <a:schemeClr val="tx1"/>
          </a:solidFill>
          <a:latin typeface="+mn-lt"/>
          <a:ea typeface="+mn-ea"/>
          <a:cs typeface="+mn-cs"/>
        </a:defRPr>
      </a:lvl6pPr>
      <a:lvl7pPr marL="2488220" algn="l" defTabSz="829406" rtl="0" eaLnBrk="1" latinLnBrk="0" hangingPunct="1">
        <a:defRPr sz="1633" kern="1200">
          <a:solidFill>
            <a:schemeClr val="tx1"/>
          </a:solidFill>
          <a:latin typeface="+mn-lt"/>
          <a:ea typeface="+mn-ea"/>
          <a:cs typeface="+mn-cs"/>
        </a:defRPr>
      </a:lvl7pPr>
      <a:lvl8pPr marL="2902923" algn="l" defTabSz="829406" rtl="0" eaLnBrk="1" latinLnBrk="0" hangingPunct="1">
        <a:defRPr sz="1633" kern="1200">
          <a:solidFill>
            <a:schemeClr val="tx1"/>
          </a:solidFill>
          <a:latin typeface="+mn-lt"/>
          <a:ea typeface="+mn-ea"/>
          <a:cs typeface="+mn-cs"/>
        </a:defRPr>
      </a:lvl8pPr>
      <a:lvl9pPr marL="3317626" algn="l" defTabSz="829406" rtl="0" eaLnBrk="1" latinLnBrk="0" hangingPunct="1">
        <a:defRPr sz="1633"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74" name="Rectangle 14"/>
          <p:cNvSpPr>
            <a:spLocks noGrp="1" noChangeArrowheads="1"/>
          </p:cNvSpPr>
          <p:nvPr>
            <p:ph type="sldNum" sz="quarter" idx="4"/>
          </p:nvPr>
        </p:nvSpPr>
        <p:spPr bwMode="auto">
          <a:xfrm>
            <a:off x="0" y="6381750"/>
            <a:ext cx="468313" cy="215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1" tIns="45710" rIns="91421" bIns="45710" numCol="1" anchor="t" anchorCtr="0" compatLnSpc="1">
            <a:prstTxWarp prst="textNoShape">
              <a:avLst/>
            </a:prstTxWarp>
          </a:bodyPr>
          <a:lstStyle>
            <a:lvl1pPr algn="r">
              <a:spcBef>
                <a:spcPct val="0"/>
              </a:spcBef>
              <a:defRPr sz="1200">
                <a:latin typeface="Arial" charset="0"/>
                <a:ea typeface="新細明體" pitchFamily="18" charset="-120"/>
              </a:defRPr>
            </a:lvl1pPr>
          </a:lstStyle>
          <a:p>
            <a:pPr>
              <a:defRPr/>
            </a:pPr>
            <a:fld id="{A9CD9766-93A3-4E76-9B20-A4D620225CC1}" type="slidenum">
              <a:rPr lang="en-US" altLang="zh-TW"/>
              <a:pPr>
                <a:defRPr/>
              </a:pPr>
              <a:t>‹#›</a:t>
            </a:fld>
            <a:endParaRPr lang="en-US" altLang="zh-TW" dirty="0"/>
          </a:p>
        </p:txBody>
      </p:sp>
      <p:sp>
        <p:nvSpPr>
          <p:cNvPr id="1027" name="Text Box 21"/>
          <p:cNvSpPr txBox="1">
            <a:spLocks noChangeArrowheads="1"/>
          </p:cNvSpPr>
          <p:nvPr/>
        </p:nvSpPr>
        <p:spPr bwMode="auto">
          <a:xfrm>
            <a:off x="468313" y="6453188"/>
            <a:ext cx="2303462"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1" tIns="45710" rIns="91421" bIns="45710">
            <a:spAutoFit/>
          </a:bodyPr>
          <a:lstStyle>
            <a:lvl1pPr eaLnBrk="0" hangingPunct="0">
              <a:defRPr kumimoji="1" sz="2000">
                <a:solidFill>
                  <a:schemeClr val="tx1"/>
                </a:solidFill>
                <a:latin typeface="Arial" charset="0"/>
                <a:ea typeface="標楷體" pitchFamily="65" charset="-120"/>
              </a:defRPr>
            </a:lvl1pPr>
            <a:lvl2pPr marL="742950" indent="-285750" eaLnBrk="0" hangingPunct="0">
              <a:defRPr kumimoji="1" sz="2000">
                <a:solidFill>
                  <a:schemeClr val="tx1"/>
                </a:solidFill>
                <a:latin typeface="Arial" charset="0"/>
                <a:ea typeface="標楷體" pitchFamily="65" charset="-120"/>
              </a:defRPr>
            </a:lvl2pPr>
            <a:lvl3pPr marL="1143000" indent="-228600" eaLnBrk="0" hangingPunct="0">
              <a:defRPr kumimoji="1" sz="2000">
                <a:solidFill>
                  <a:schemeClr val="tx1"/>
                </a:solidFill>
                <a:latin typeface="Arial" charset="0"/>
                <a:ea typeface="標楷體" pitchFamily="65" charset="-120"/>
              </a:defRPr>
            </a:lvl3pPr>
            <a:lvl4pPr marL="1600200" indent="-228600" eaLnBrk="0" hangingPunct="0">
              <a:defRPr kumimoji="1" sz="2000">
                <a:solidFill>
                  <a:schemeClr val="tx1"/>
                </a:solidFill>
                <a:latin typeface="Arial" charset="0"/>
                <a:ea typeface="標楷體" pitchFamily="65" charset="-120"/>
              </a:defRPr>
            </a:lvl4pPr>
            <a:lvl5pPr marL="2057400" indent="-228600" eaLnBrk="0" hangingPunct="0">
              <a:defRPr kumimoji="1" sz="2000">
                <a:solidFill>
                  <a:schemeClr val="tx1"/>
                </a:solidFill>
                <a:latin typeface="Arial" charset="0"/>
                <a:ea typeface="標楷體" pitchFamily="65" charset="-120"/>
              </a:defRPr>
            </a:lvl5pPr>
            <a:lvl6pPr marL="2514600" indent="-228600" algn="ctr" eaLnBrk="0" fontAlgn="base" hangingPunct="0">
              <a:spcBef>
                <a:spcPct val="50000"/>
              </a:spcBef>
              <a:spcAft>
                <a:spcPct val="0"/>
              </a:spcAft>
              <a:defRPr kumimoji="1" sz="2000">
                <a:solidFill>
                  <a:schemeClr val="tx1"/>
                </a:solidFill>
                <a:latin typeface="Arial" charset="0"/>
                <a:ea typeface="標楷體" pitchFamily="65" charset="-120"/>
              </a:defRPr>
            </a:lvl6pPr>
            <a:lvl7pPr marL="2971800" indent="-228600" algn="ctr" eaLnBrk="0" fontAlgn="base" hangingPunct="0">
              <a:spcBef>
                <a:spcPct val="50000"/>
              </a:spcBef>
              <a:spcAft>
                <a:spcPct val="0"/>
              </a:spcAft>
              <a:defRPr kumimoji="1" sz="2000">
                <a:solidFill>
                  <a:schemeClr val="tx1"/>
                </a:solidFill>
                <a:latin typeface="Arial" charset="0"/>
                <a:ea typeface="標楷體" pitchFamily="65" charset="-120"/>
              </a:defRPr>
            </a:lvl7pPr>
            <a:lvl8pPr marL="3429000" indent="-228600" algn="ctr" eaLnBrk="0" fontAlgn="base" hangingPunct="0">
              <a:spcBef>
                <a:spcPct val="50000"/>
              </a:spcBef>
              <a:spcAft>
                <a:spcPct val="0"/>
              </a:spcAft>
              <a:defRPr kumimoji="1" sz="2000">
                <a:solidFill>
                  <a:schemeClr val="tx1"/>
                </a:solidFill>
                <a:latin typeface="Arial" charset="0"/>
                <a:ea typeface="標楷體" pitchFamily="65" charset="-120"/>
              </a:defRPr>
            </a:lvl8pPr>
            <a:lvl9pPr marL="3886200" indent="-228600" algn="ctr" eaLnBrk="0" fontAlgn="base" hangingPunct="0">
              <a:spcBef>
                <a:spcPct val="50000"/>
              </a:spcBef>
              <a:spcAft>
                <a:spcPct val="0"/>
              </a:spcAft>
              <a:defRPr kumimoji="1" sz="2000">
                <a:solidFill>
                  <a:schemeClr val="tx1"/>
                </a:solidFill>
                <a:latin typeface="Arial" charset="0"/>
                <a:ea typeface="標楷體" pitchFamily="65" charset="-120"/>
              </a:defRPr>
            </a:lvl9pPr>
          </a:lstStyle>
          <a:p>
            <a:pPr algn="l" eaLnBrk="1" hangingPunct="1">
              <a:defRPr/>
            </a:pPr>
            <a:r>
              <a:rPr lang="zh-TW" altLang="en-US" sz="1000">
                <a:solidFill>
                  <a:schemeClr val="bg2"/>
                </a:solidFill>
                <a:latin typeface="標楷體" pitchFamily="65" charset="-120"/>
              </a:rPr>
              <a:t>誠信  承諾  創新  合作</a:t>
            </a: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sp>
        <p:nvSpPr>
          <p:cNvPr id="1029" name="Line 23"/>
          <p:cNvSpPr>
            <a:spLocks noChangeShapeType="1"/>
          </p:cNvSpPr>
          <p:nvPr/>
        </p:nvSpPr>
        <p:spPr bwMode="auto">
          <a:xfrm>
            <a:off x="2051050" y="6597650"/>
            <a:ext cx="5834063"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TW" altLang="en-US"/>
          </a:p>
        </p:txBody>
      </p:sp>
      <p:pic>
        <p:nvPicPr>
          <p:cNvPr id="1030" name="Picture 17" descr="3"/>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956550" y="6308725"/>
            <a:ext cx="9144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24"/>
          <p:cNvSpPr>
            <a:spLocks noGrp="1" noChangeArrowheads="1"/>
          </p:cNvSpPr>
          <p:nvPr>
            <p:ph type="title"/>
          </p:nvPr>
        </p:nvSpPr>
        <p:spPr bwMode="auto">
          <a:xfrm>
            <a:off x="611188" y="274638"/>
            <a:ext cx="6697662" cy="633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1" tIns="45710" rIns="91421" bIns="45710" numCol="1" anchor="ctr" anchorCtr="0" compatLnSpc="1">
            <a:prstTxWarp prst="textNoShape">
              <a:avLst/>
            </a:prstTxWarp>
          </a:bodyPr>
          <a:lstStyle/>
          <a:p>
            <a:pPr lvl="0"/>
            <a:r>
              <a:rPr lang="zh-TW" altLang="en-US" dirty="0"/>
              <a:t>按一下以編輯母片標題樣式</a:t>
            </a:r>
          </a:p>
        </p:txBody>
      </p:sp>
      <p:sp>
        <p:nvSpPr>
          <p:cNvPr id="1032" name="Rectangle 25"/>
          <p:cNvSpPr>
            <a:spLocks noGrp="1" noChangeArrowheads="1"/>
          </p:cNvSpPr>
          <p:nvPr>
            <p:ph type="body" idx="1"/>
          </p:nvPr>
        </p:nvSpPr>
        <p:spPr bwMode="auto">
          <a:xfrm>
            <a:off x="611188" y="1196975"/>
            <a:ext cx="8075612" cy="4929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1" tIns="45710" rIns="91421" bIns="4571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Tree>
    <p:extLst>
      <p:ext uri="{BB962C8B-B14F-4D97-AF65-F5344CB8AC3E}">
        <p14:creationId xmlns:p14="http://schemas.microsoft.com/office/powerpoint/2010/main" val="1488394468"/>
      </p:ext>
    </p:extLst>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Lst>
  <p:hf sldNum="0" hdr="0" ftr="0" dt="0"/>
  <p:txStyles>
    <p:titleStyle>
      <a:lvl1pPr algn="l" rtl="0" eaLnBrk="0" fontAlgn="base" hangingPunct="0">
        <a:spcBef>
          <a:spcPct val="0"/>
        </a:spcBef>
        <a:spcAft>
          <a:spcPct val="0"/>
        </a:spcAft>
        <a:defRPr kumimoji="1" lang="zh-TW" altLang="en-US" sz="3000" b="1" smtClean="0">
          <a:solidFill>
            <a:schemeClr val="tx2"/>
          </a:solidFill>
          <a:latin typeface="Arial" pitchFamily="34" charset="0"/>
          <a:ea typeface="標楷體" pitchFamily="65" charset="-120"/>
          <a:cs typeface="Arial" pitchFamily="34" charset="0"/>
        </a:defRPr>
      </a:lvl1pPr>
      <a:lvl2pPr algn="l" rtl="0" eaLnBrk="0" fontAlgn="base" hangingPunct="0">
        <a:spcBef>
          <a:spcPct val="0"/>
        </a:spcBef>
        <a:spcAft>
          <a:spcPct val="0"/>
        </a:spcAft>
        <a:defRPr kumimoji="1" sz="3000" b="1">
          <a:solidFill>
            <a:schemeClr val="tx2"/>
          </a:solidFill>
          <a:latin typeface="Arial" charset="0"/>
          <a:ea typeface="標楷體" pitchFamily="65" charset="-120"/>
        </a:defRPr>
      </a:lvl2pPr>
      <a:lvl3pPr algn="l" rtl="0" eaLnBrk="0" fontAlgn="base" hangingPunct="0">
        <a:spcBef>
          <a:spcPct val="0"/>
        </a:spcBef>
        <a:spcAft>
          <a:spcPct val="0"/>
        </a:spcAft>
        <a:defRPr kumimoji="1" sz="3000" b="1">
          <a:solidFill>
            <a:schemeClr val="tx2"/>
          </a:solidFill>
          <a:latin typeface="Arial" charset="0"/>
          <a:ea typeface="標楷體" pitchFamily="65" charset="-120"/>
        </a:defRPr>
      </a:lvl3pPr>
      <a:lvl4pPr algn="l" rtl="0" eaLnBrk="0" fontAlgn="base" hangingPunct="0">
        <a:spcBef>
          <a:spcPct val="0"/>
        </a:spcBef>
        <a:spcAft>
          <a:spcPct val="0"/>
        </a:spcAft>
        <a:defRPr kumimoji="1" sz="3000" b="1">
          <a:solidFill>
            <a:schemeClr val="tx2"/>
          </a:solidFill>
          <a:latin typeface="Arial" charset="0"/>
          <a:ea typeface="標楷體" pitchFamily="65" charset="-120"/>
        </a:defRPr>
      </a:lvl4pPr>
      <a:lvl5pPr algn="l" rtl="0" eaLnBrk="0" fontAlgn="base" hangingPunct="0">
        <a:spcBef>
          <a:spcPct val="0"/>
        </a:spcBef>
        <a:spcAft>
          <a:spcPct val="0"/>
        </a:spcAft>
        <a:defRPr kumimoji="1" sz="3000" b="1">
          <a:solidFill>
            <a:schemeClr val="tx2"/>
          </a:solidFill>
          <a:latin typeface="Arial" charset="0"/>
          <a:ea typeface="標楷體" pitchFamily="65" charset="-120"/>
        </a:defRPr>
      </a:lvl5pPr>
      <a:lvl6pPr marL="457200" algn="l" rtl="0" fontAlgn="base">
        <a:spcBef>
          <a:spcPct val="0"/>
        </a:spcBef>
        <a:spcAft>
          <a:spcPct val="0"/>
        </a:spcAft>
        <a:defRPr kumimoji="1" sz="3000" b="1">
          <a:solidFill>
            <a:schemeClr val="tx2"/>
          </a:solidFill>
          <a:latin typeface="Arial" charset="0"/>
          <a:ea typeface="標楷體" pitchFamily="65" charset="-120"/>
        </a:defRPr>
      </a:lvl6pPr>
      <a:lvl7pPr marL="914400" algn="l" rtl="0" fontAlgn="base">
        <a:spcBef>
          <a:spcPct val="0"/>
        </a:spcBef>
        <a:spcAft>
          <a:spcPct val="0"/>
        </a:spcAft>
        <a:defRPr kumimoji="1" sz="3000" b="1">
          <a:solidFill>
            <a:schemeClr val="tx2"/>
          </a:solidFill>
          <a:latin typeface="Arial" charset="0"/>
          <a:ea typeface="標楷體" pitchFamily="65" charset="-120"/>
        </a:defRPr>
      </a:lvl7pPr>
      <a:lvl8pPr marL="1371600" algn="l" rtl="0" fontAlgn="base">
        <a:spcBef>
          <a:spcPct val="0"/>
        </a:spcBef>
        <a:spcAft>
          <a:spcPct val="0"/>
        </a:spcAft>
        <a:defRPr kumimoji="1" sz="3000" b="1">
          <a:solidFill>
            <a:schemeClr val="tx2"/>
          </a:solidFill>
          <a:latin typeface="Arial" charset="0"/>
          <a:ea typeface="標楷體" pitchFamily="65" charset="-120"/>
        </a:defRPr>
      </a:lvl8pPr>
      <a:lvl9pPr marL="1828800" algn="l" rtl="0" fontAlgn="base">
        <a:spcBef>
          <a:spcPct val="0"/>
        </a:spcBef>
        <a:spcAft>
          <a:spcPct val="0"/>
        </a:spcAft>
        <a:defRPr kumimoji="1" sz="3000" b="1">
          <a:solidFill>
            <a:schemeClr val="tx2"/>
          </a:solidFill>
          <a:latin typeface="Arial" charset="0"/>
          <a:ea typeface="標楷體" pitchFamily="65" charset="-120"/>
        </a:defRPr>
      </a:lvl9pPr>
    </p:titleStyle>
    <p:bodyStyle>
      <a:lvl1pPr marL="342900" indent="-342900" algn="l" rtl="0" eaLnBrk="0" fontAlgn="base" hangingPunct="0">
        <a:spcBef>
          <a:spcPct val="20000"/>
        </a:spcBef>
        <a:spcAft>
          <a:spcPct val="0"/>
        </a:spcAft>
        <a:buClr>
          <a:srgbClr val="FF3300"/>
        </a:buClr>
        <a:buFont typeface="Wingdings" pitchFamily="2" charset="2"/>
        <a:buChar char="n"/>
        <a:defRPr kumimoji="1" sz="2400" b="1">
          <a:solidFill>
            <a:schemeClr val="tx1"/>
          </a:solidFill>
          <a:latin typeface="Arial" pitchFamily="34" charset="0"/>
          <a:ea typeface="標楷體" pitchFamily="65" charset="-120"/>
          <a:cs typeface="Arial" pitchFamily="34" charset="0"/>
        </a:defRPr>
      </a:lvl1pPr>
      <a:lvl2pPr marL="742950" indent="-285750" algn="l" rtl="0" eaLnBrk="0" fontAlgn="base" hangingPunct="0">
        <a:spcBef>
          <a:spcPct val="20000"/>
        </a:spcBef>
        <a:spcAft>
          <a:spcPct val="0"/>
        </a:spcAft>
        <a:buClr>
          <a:srgbClr val="FF3300"/>
        </a:buClr>
        <a:buFont typeface="Wingdings" pitchFamily="2" charset="2"/>
        <a:buChar char="n"/>
        <a:defRPr kumimoji="1" sz="2000" b="1">
          <a:solidFill>
            <a:schemeClr val="tx1"/>
          </a:solidFill>
          <a:latin typeface="Arial" pitchFamily="34" charset="0"/>
          <a:ea typeface="標楷體" pitchFamily="65" charset="-120"/>
          <a:cs typeface="Arial" pitchFamily="34" charset="0"/>
        </a:defRPr>
      </a:lvl2pPr>
      <a:lvl3pPr marL="1143000" indent="-228600"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Arial" pitchFamily="34" charset="0"/>
          <a:ea typeface="標楷體" pitchFamily="65" charset="-120"/>
          <a:cs typeface="Arial" pitchFamily="34" charset="0"/>
        </a:defRPr>
      </a:lvl3pPr>
      <a:lvl4pPr marL="16002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7400" indent="-228600"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600" indent="-228600" algn="l" rtl="0" fontAlgn="base">
        <a:spcBef>
          <a:spcPct val="20000"/>
        </a:spcBef>
        <a:spcAft>
          <a:spcPct val="0"/>
        </a:spcAft>
        <a:buChar char="»"/>
        <a:defRPr kumimoji="1" sz="2000">
          <a:solidFill>
            <a:schemeClr val="tx1"/>
          </a:solidFill>
          <a:latin typeface="+mn-lt"/>
          <a:ea typeface="新細明體" pitchFamily="18" charset="-120"/>
        </a:defRPr>
      </a:lvl6pPr>
      <a:lvl7pPr marL="2971800" indent="-228600" algn="l" rtl="0" fontAlgn="base">
        <a:spcBef>
          <a:spcPct val="20000"/>
        </a:spcBef>
        <a:spcAft>
          <a:spcPct val="0"/>
        </a:spcAft>
        <a:buChar char="»"/>
        <a:defRPr kumimoji="1" sz="2000">
          <a:solidFill>
            <a:schemeClr val="tx1"/>
          </a:solidFill>
          <a:latin typeface="+mn-lt"/>
          <a:ea typeface="新細明體" pitchFamily="18" charset="-120"/>
        </a:defRPr>
      </a:lvl7pPr>
      <a:lvl8pPr marL="3429000" indent="-228600" algn="l" rtl="0" fontAlgn="base">
        <a:spcBef>
          <a:spcPct val="20000"/>
        </a:spcBef>
        <a:spcAft>
          <a:spcPct val="0"/>
        </a:spcAft>
        <a:buChar char="»"/>
        <a:defRPr kumimoji="1" sz="2000">
          <a:solidFill>
            <a:schemeClr val="tx1"/>
          </a:solidFill>
          <a:latin typeface="+mn-lt"/>
          <a:ea typeface="新細明體" pitchFamily="18" charset="-120"/>
        </a:defRPr>
      </a:lvl8pPr>
      <a:lvl9pPr marL="3886200" indent="-228600" algn="l" rtl="0" fontAlgn="base">
        <a:spcBef>
          <a:spcPct val="20000"/>
        </a:spcBef>
        <a:spcAft>
          <a:spcPct val="0"/>
        </a:spcAft>
        <a:buChar char="»"/>
        <a:defRPr kumimoji="1" sz="2000">
          <a:solidFill>
            <a:schemeClr val="tx1"/>
          </a:solidFill>
          <a:latin typeface="+mn-lt"/>
          <a:ea typeface="新細明體" pitchFamily="18" charset="-120"/>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0" name="Picture 1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380" y="6258561"/>
            <a:ext cx="887628" cy="37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4"/>
          <p:cNvSpPr>
            <a:spLocks noGrp="1" noChangeArrowheads="1"/>
          </p:cNvSpPr>
          <p:nvPr>
            <p:ph type="sldNum" sz="quarter" idx="4"/>
          </p:nvPr>
        </p:nvSpPr>
        <p:spPr bwMode="auto">
          <a:xfrm>
            <a:off x="8032826" y="6604911"/>
            <a:ext cx="1080000" cy="2245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atin typeface="微軟正黑體" panose="020B0604030504040204" pitchFamily="34" charset="-120"/>
                <a:ea typeface="微軟正黑體" panose="020B0604030504040204" pitchFamily="34" charset="-120"/>
              </a:defRPr>
            </a:lvl1pPr>
          </a:lstStyle>
          <a:p>
            <a:pPr defTabSz="829406">
              <a:defRPr/>
            </a:pPr>
            <a:r>
              <a:rPr lang="zh-TW" altLang="en-US">
                <a:solidFill>
                  <a:prstClr val="black"/>
                </a:solidFill>
              </a:rPr>
              <a:t>第</a:t>
            </a:r>
            <a:fld id="{97E2107F-FE5C-4B21-9691-E81A2D991AEB}" type="slidenum">
              <a:rPr lang="en-US" altLang="zh-TW" smtClean="0">
                <a:solidFill>
                  <a:prstClr val="black"/>
                </a:solidFill>
              </a:rPr>
              <a:pPr defTabSz="829406">
                <a:defRPr/>
              </a:pPr>
              <a:t>‹#›</a:t>
            </a:fld>
            <a:r>
              <a:rPr lang="zh-TW" altLang="en-US">
                <a:solidFill>
                  <a:prstClr val="black"/>
                </a:solidFill>
              </a:rPr>
              <a:t>頁</a:t>
            </a:r>
            <a:endParaRPr lang="en-US" altLang="zh-TW" dirty="0">
              <a:solidFill>
                <a:prstClr val="black"/>
              </a:solidFill>
            </a:endParaRP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29" name="Line 23"/>
          <p:cNvSpPr>
            <a:spLocks noChangeShapeType="1"/>
          </p:cNvSpPr>
          <p:nvPr/>
        </p:nvSpPr>
        <p:spPr bwMode="auto">
          <a:xfrm>
            <a:off x="1894842" y="6511178"/>
            <a:ext cx="5940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31" name="Rectangle 24"/>
          <p:cNvSpPr>
            <a:spLocks noGrp="1" noChangeArrowheads="1"/>
          </p:cNvSpPr>
          <p:nvPr>
            <p:ph type="title"/>
          </p:nvPr>
        </p:nvSpPr>
        <p:spPr bwMode="auto">
          <a:xfrm>
            <a:off x="611190" y="225086"/>
            <a:ext cx="8047129" cy="6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2" name="Rectangle 25"/>
          <p:cNvSpPr>
            <a:spLocks noGrp="1" noChangeArrowheads="1"/>
          </p:cNvSpPr>
          <p:nvPr>
            <p:ph type="body" idx="1"/>
          </p:nvPr>
        </p:nvSpPr>
        <p:spPr bwMode="auto">
          <a:xfrm>
            <a:off x="611189" y="1195754"/>
            <a:ext cx="8047128" cy="513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
        <p:nvSpPr>
          <p:cNvPr id="12" name="Text Box 21"/>
          <p:cNvSpPr txBox="1">
            <a:spLocks noChangeArrowheads="1"/>
          </p:cNvSpPr>
          <p:nvPr/>
        </p:nvSpPr>
        <p:spPr bwMode="auto">
          <a:xfrm>
            <a:off x="549356" y="6368305"/>
            <a:ext cx="1727597" cy="21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544" tIns="33764" rIns="67544" bIns="33764">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defRPr/>
            </a:pPr>
            <a:r>
              <a:rPr lang="zh-TW" altLang="en-US" sz="975" b="1" dirty="0">
                <a:solidFill>
                  <a:srgbClr val="808080"/>
                </a:solidFill>
                <a:latin typeface="微軟正黑體" pitchFamily="34" charset="-120"/>
                <a:ea typeface="微軟正黑體" pitchFamily="34" charset="-120"/>
              </a:rPr>
              <a:t>誠信  承諾  創新  合作</a:t>
            </a:r>
          </a:p>
        </p:txBody>
      </p:sp>
    </p:spTree>
    <p:extLst>
      <p:ext uri="{BB962C8B-B14F-4D97-AF65-F5344CB8AC3E}">
        <p14:creationId xmlns:p14="http://schemas.microsoft.com/office/powerpoint/2010/main" val="2347366520"/>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kumimoji="1" sz="24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5pPr>
      <a:lvl6pPr marL="414704" algn="l" rtl="0" fontAlgn="base">
        <a:spcBef>
          <a:spcPct val="0"/>
        </a:spcBef>
        <a:spcAft>
          <a:spcPct val="0"/>
        </a:spcAft>
        <a:defRPr kumimoji="1" sz="2721" b="1">
          <a:solidFill>
            <a:schemeClr val="tx2"/>
          </a:solidFill>
          <a:latin typeface="標楷體" pitchFamily="65" charset="-120"/>
          <a:ea typeface="標楷體" pitchFamily="65" charset="-120"/>
        </a:defRPr>
      </a:lvl6pPr>
      <a:lvl7pPr marL="829406" algn="l" rtl="0" fontAlgn="base">
        <a:spcBef>
          <a:spcPct val="0"/>
        </a:spcBef>
        <a:spcAft>
          <a:spcPct val="0"/>
        </a:spcAft>
        <a:defRPr kumimoji="1" sz="2721" b="1">
          <a:solidFill>
            <a:schemeClr val="tx2"/>
          </a:solidFill>
          <a:latin typeface="標楷體" pitchFamily="65" charset="-120"/>
          <a:ea typeface="標楷體" pitchFamily="65" charset="-120"/>
        </a:defRPr>
      </a:lvl7pPr>
      <a:lvl8pPr marL="1244110" algn="l" rtl="0" fontAlgn="base">
        <a:spcBef>
          <a:spcPct val="0"/>
        </a:spcBef>
        <a:spcAft>
          <a:spcPct val="0"/>
        </a:spcAft>
        <a:defRPr kumimoji="1" sz="2721" b="1">
          <a:solidFill>
            <a:schemeClr val="tx2"/>
          </a:solidFill>
          <a:latin typeface="標楷體" pitchFamily="65" charset="-120"/>
          <a:ea typeface="標楷體" pitchFamily="65" charset="-120"/>
        </a:defRPr>
      </a:lvl8pPr>
      <a:lvl9pPr marL="1658813" algn="l" rtl="0" fontAlgn="base">
        <a:spcBef>
          <a:spcPct val="0"/>
        </a:spcBef>
        <a:spcAft>
          <a:spcPct val="0"/>
        </a:spcAft>
        <a:defRPr kumimoji="1" sz="2721" b="1">
          <a:solidFill>
            <a:schemeClr val="tx2"/>
          </a:solidFill>
          <a:latin typeface="標楷體" pitchFamily="65" charset="-120"/>
          <a:ea typeface="標楷體" pitchFamily="65" charset="-120"/>
        </a:defRPr>
      </a:lvl9pPr>
    </p:titleStyle>
    <p:bodyStyle>
      <a:lvl1pPr marL="311027" indent="-311027" algn="l" rtl="0" eaLnBrk="0" fontAlgn="base" hangingPunct="0">
        <a:spcBef>
          <a:spcPct val="20000"/>
        </a:spcBef>
        <a:spcAft>
          <a:spcPct val="0"/>
        </a:spcAft>
        <a:buClr>
          <a:srgbClr val="FF3300"/>
        </a:buClr>
        <a:buFont typeface="Wingdings" pitchFamily="2" charset="2"/>
        <a:buChar char="n"/>
        <a:defRPr kumimoji="1" sz="2177" b="1">
          <a:solidFill>
            <a:schemeClr val="tx1"/>
          </a:solidFill>
          <a:latin typeface="微軟正黑體" panose="020B0604030504040204" pitchFamily="34" charset="-120"/>
          <a:ea typeface="微軟正黑體" panose="020B0604030504040204" pitchFamily="34" charset="-120"/>
          <a:cs typeface="+mn-cs"/>
        </a:defRPr>
      </a:lvl1pPr>
      <a:lvl2pPr marL="673893" indent="-259190" algn="l" rtl="0" eaLnBrk="0" fontAlgn="base" hangingPunct="0">
        <a:spcBef>
          <a:spcPct val="20000"/>
        </a:spcBef>
        <a:spcAft>
          <a:spcPct val="0"/>
        </a:spcAft>
        <a:buClr>
          <a:srgbClr val="FF3300"/>
        </a:buClr>
        <a:buFont typeface="Wingdings" pitchFamily="2" charset="2"/>
        <a:buChar char="n"/>
        <a:defRPr kumimoji="1" sz="1814" b="1">
          <a:solidFill>
            <a:schemeClr val="tx1"/>
          </a:solidFill>
          <a:latin typeface="微軟正黑體" panose="020B0604030504040204" pitchFamily="34" charset="-120"/>
          <a:ea typeface="微軟正黑體" panose="020B0604030504040204" pitchFamily="34" charset="-120"/>
        </a:defRPr>
      </a:lvl2pPr>
      <a:lvl3pPr marL="1036758" indent="-207352"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微軟正黑體" panose="020B0604030504040204" pitchFamily="34" charset="-120"/>
          <a:ea typeface="微軟正黑體" panose="020B0604030504040204" pitchFamily="34" charset="-120"/>
        </a:defRPr>
      </a:lvl3pPr>
      <a:lvl4pPr marL="1451462"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4pPr>
      <a:lvl5pPr marL="1866165"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5pPr>
      <a:lvl6pPr marL="2280868" indent="-207352" algn="l" rtl="0" fontAlgn="base">
        <a:spcBef>
          <a:spcPct val="20000"/>
        </a:spcBef>
        <a:spcAft>
          <a:spcPct val="0"/>
        </a:spcAft>
        <a:buChar char="»"/>
        <a:defRPr kumimoji="1" sz="1814">
          <a:solidFill>
            <a:schemeClr val="tx1"/>
          </a:solidFill>
          <a:latin typeface="+mn-lt"/>
          <a:ea typeface="新細明體" pitchFamily="18" charset="-120"/>
        </a:defRPr>
      </a:lvl6pPr>
      <a:lvl7pPr marL="2695571" indent="-207352" algn="l" rtl="0" fontAlgn="base">
        <a:spcBef>
          <a:spcPct val="20000"/>
        </a:spcBef>
        <a:spcAft>
          <a:spcPct val="0"/>
        </a:spcAft>
        <a:buChar char="»"/>
        <a:defRPr kumimoji="1" sz="1814">
          <a:solidFill>
            <a:schemeClr val="tx1"/>
          </a:solidFill>
          <a:latin typeface="+mn-lt"/>
          <a:ea typeface="新細明體" pitchFamily="18" charset="-120"/>
        </a:defRPr>
      </a:lvl7pPr>
      <a:lvl8pPr marL="3110275" indent="-207352" algn="l" rtl="0" fontAlgn="base">
        <a:spcBef>
          <a:spcPct val="20000"/>
        </a:spcBef>
        <a:spcAft>
          <a:spcPct val="0"/>
        </a:spcAft>
        <a:buChar char="»"/>
        <a:defRPr kumimoji="1" sz="1814">
          <a:solidFill>
            <a:schemeClr val="tx1"/>
          </a:solidFill>
          <a:latin typeface="+mn-lt"/>
          <a:ea typeface="新細明體" pitchFamily="18" charset="-120"/>
        </a:defRPr>
      </a:lvl8pPr>
      <a:lvl9pPr marL="3524978" indent="-207352" algn="l" rtl="0" fontAlgn="base">
        <a:spcBef>
          <a:spcPct val="20000"/>
        </a:spcBef>
        <a:spcAft>
          <a:spcPct val="0"/>
        </a:spcAft>
        <a:buChar char="»"/>
        <a:defRPr kumimoji="1" sz="1814">
          <a:solidFill>
            <a:schemeClr val="tx1"/>
          </a:solidFill>
          <a:latin typeface="+mn-lt"/>
          <a:ea typeface="新細明體" pitchFamily="18" charset="-120"/>
        </a:defRPr>
      </a:lvl9pPr>
    </p:bodyStyle>
    <p:otherStyle>
      <a:defPPr>
        <a:defRPr lang="zh-TW"/>
      </a:defPPr>
      <a:lvl1pPr marL="0" algn="l" defTabSz="829406" rtl="0" eaLnBrk="1" latinLnBrk="0" hangingPunct="1">
        <a:defRPr sz="1633" kern="1200">
          <a:solidFill>
            <a:schemeClr val="tx1"/>
          </a:solidFill>
          <a:latin typeface="+mn-lt"/>
          <a:ea typeface="+mn-ea"/>
          <a:cs typeface="+mn-cs"/>
        </a:defRPr>
      </a:lvl1pPr>
      <a:lvl2pPr marL="414704" algn="l" defTabSz="829406" rtl="0" eaLnBrk="1" latinLnBrk="0" hangingPunct="1">
        <a:defRPr sz="1633" kern="1200">
          <a:solidFill>
            <a:schemeClr val="tx1"/>
          </a:solidFill>
          <a:latin typeface="+mn-lt"/>
          <a:ea typeface="+mn-ea"/>
          <a:cs typeface="+mn-cs"/>
        </a:defRPr>
      </a:lvl2pPr>
      <a:lvl3pPr marL="829406" algn="l" defTabSz="829406" rtl="0" eaLnBrk="1" latinLnBrk="0" hangingPunct="1">
        <a:defRPr sz="1633" kern="1200">
          <a:solidFill>
            <a:schemeClr val="tx1"/>
          </a:solidFill>
          <a:latin typeface="+mn-lt"/>
          <a:ea typeface="+mn-ea"/>
          <a:cs typeface="+mn-cs"/>
        </a:defRPr>
      </a:lvl3pPr>
      <a:lvl4pPr marL="1244110" algn="l" defTabSz="829406" rtl="0" eaLnBrk="1" latinLnBrk="0" hangingPunct="1">
        <a:defRPr sz="1633" kern="1200">
          <a:solidFill>
            <a:schemeClr val="tx1"/>
          </a:solidFill>
          <a:latin typeface="+mn-lt"/>
          <a:ea typeface="+mn-ea"/>
          <a:cs typeface="+mn-cs"/>
        </a:defRPr>
      </a:lvl4pPr>
      <a:lvl5pPr marL="1658813" algn="l" defTabSz="829406" rtl="0" eaLnBrk="1" latinLnBrk="0" hangingPunct="1">
        <a:defRPr sz="1633" kern="1200">
          <a:solidFill>
            <a:schemeClr val="tx1"/>
          </a:solidFill>
          <a:latin typeface="+mn-lt"/>
          <a:ea typeface="+mn-ea"/>
          <a:cs typeface="+mn-cs"/>
        </a:defRPr>
      </a:lvl5pPr>
      <a:lvl6pPr marL="2073516" algn="l" defTabSz="829406" rtl="0" eaLnBrk="1" latinLnBrk="0" hangingPunct="1">
        <a:defRPr sz="1633" kern="1200">
          <a:solidFill>
            <a:schemeClr val="tx1"/>
          </a:solidFill>
          <a:latin typeface="+mn-lt"/>
          <a:ea typeface="+mn-ea"/>
          <a:cs typeface="+mn-cs"/>
        </a:defRPr>
      </a:lvl6pPr>
      <a:lvl7pPr marL="2488220" algn="l" defTabSz="829406" rtl="0" eaLnBrk="1" latinLnBrk="0" hangingPunct="1">
        <a:defRPr sz="1633" kern="1200">
          <a:solidFill>
            <a:schemeClr val="tx1"/>
          </a:solidFill>
          <a:latin typeface="+mn-lt"/>
          <a:ea typeface="+mn-ea"/>
          <a:cs typeface="+mn-cs"/>
        </a:defRPr>
      </a:lvl7pPr>
      <a:lvl8pPr marL="2902923" algn="l" defTabSz="829406" rtl="0" eaLnBrk="1" latinLnBrk="0" hangingPunct="1">
        <a:defRPr sz="1633" kern="1200">
          <a:solidFill>
            <a:schemeClr val="tx1"/>
          </a:solidFill>
          <a:latin typeface="+mn-lt"/>
          <a:ea typeface="+mn-ea"/>
          <a:cs typeface="+mn-cs"/>
        </a:defRPr>
      </a:lvl8pPr>
      <a:lvl9pPr marL="3317626" algn="l" defTabSz="829406" rtl="0" eaLnBrk="1" latinLnBrk="0" hangingPunct="1">
        <a:defRPr sz="1633"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30" name="Picture 17" descr="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7380" y="6258561"/>
            <a:ext cx="887628" cy="378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74" name="Rectangle 14"/>
          <p:cNvSpPr>
            <a:spLocks noGrp="1" noChangeArrowheads="1"/>
          </p:cNvSpPr>
          <p:nvPr>
            <p:ph type="sldNum" sz="quarter" idx="4"/>
          </p:nvPr>
        </p:nvSpPr>
        <p:spPr bwMode="auto">
          <a:xfrm>
            <a:off x="8032826" y="6604911"/>
            <a:ext cx="1080000" cy="2245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latin typeface="微軟正黑體" panose="020B0604030504040204" pitchFamily="34" charset="-120"/>
                <a:ea typeface="微軟正黑體" panose="020B0604030504040204" pitchFamily="34" charset="-120"/>
              </a:defRPr>
            </a:lvl1pPr>
          </a:lstStyle>
          <a:p>
            <a:pPr defTabSz="829406">
              <a:defRPr/>
            </a:pPr>
            <a:r>
              <a:rPr lang="zh-TW" altLang="en-US">
                <a:solidFill>
                  <a:prstClr val="black"/>
                </a:solidFill>
              </a:rPr>
              <a:t>第</a:t>
            </a:r>
            <a:fld id="{97E2107F-FE5C-4B21-9691-E81A2D991AEB}" type="slidenum">
              <a:rPr lang="en-US" altLang="zh-TW" smtClean="0">
                <a:solidFill>
                  <a:prstClr val="black"/>
                </a:solidFill>
              </a:rPr>
              <a:pPr defTabSz="829406">
                <a:defRPr/>
              </a:pPr>
              <a:t>‹#›</a:t>
            </a:fld>
            <a:r>
              <a:rPr lang="zh-TW" altLang="en-US">
                <a:solidFill>
                  <a:prstClr val="black"/>
                </a:solidFill>
              </a:rPr>
              <a:t>頁</a:t>
            </a:r>
            <a:endParaRPr lang="en-US" altLang="zh-TW" dirty="0">
              <a:solidFill>
                <a:prstClr val="black"/>
              </a:solidFill>
            </a:endParaRPr>
          </a:p>
        </p:txBody>
      </p:sp>
      <p:sp>
        <p:nvSpPr>
          <p:cNvPr id="1028" name="Line 22"/>
          <p:cNvSpPr>
            <a:spLocks noChangeShapeType="1"/>
          </p:cNvSpPr>
          <p:nvPr/>
        </p:nvSpPr>
        <p:spPr bwMode="auto">
          <a:xfrm>
            <a:off x="611188" y="981075"/>
            <a:ext cx="80645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29" name="Line 23"/>
          <p:cNvSpPr>
            <a:spLocks noChangeShapeType="1"/>
          </p:cNvSpPr>
          <p:nvPr/>
        </p:nvSpPr>
        <p:spPr bwMode="auto">
          <a:xfrm>
            <a:off x="1894842" y="6511178"/>
            <a:ext cx="5940000"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829406" rtl="0" eaLnBrk="1" fontAlgn="base" latinLnBrk="0" hangingPunct="1">
              <a:lnSpc>
                <a:spcPct val="100000"/>
              </a:lnSpc>
              <a:spcBef>
                <a:spcPct val="0"/>
              </a:spcBef>
              <a:spcAft>
                <a:spcPct val="0"/>
              </a:spcAft>
              <a:buClrTx/>
              <a:buSzTx/>
              <a:buFontTx/>
              <a:buNone/>
              <a:tabLst/>
              <a:defRPr/>
            </a:pPr>
            <a:endParaRPr kumimoji="1" lang="zh-TW" altLang="en-US" sz="1633" b="0" i="0" u="none" strike="noStrike" kern="1200" cap="none" spc="0" normalizeH="0" baseline="0" noProof="0">
              <a:ln>
                <a:noFill/>
              </a:ln>
              <a:solidFill>
                <a:prstClr val="black"/>
              </a:solidFill>
              <a:effectLst/>
              <a:uLnTx/>
              <a:uFillTx/>
              <a:latin typeface="Arial" charset="0"/>
              <a:ea typeface="新細明體" pitchFamily="18" charset="-120"/>
              <a:cs typeface="+mn-cs"/>
            </a:endParaRPr>
          </a:p>
        </p:txBody>
      </p:sp>
      <p:sp>
        <p:nvSpPr>
          <p:cNvPr id="1031" name="Rectangle 24"/>
          <p:cNvSpPr>
            <a:spLocks noGrp="1" noChangeArrowheads="1"/>
          </p:cNvSpPr>
          <p:nvPr>
            <p:ph type="title"/>
          </p:nvPr>
        </p:nvSpPr>
        <p:spPr bwMode="auto">
          <a:xfrm>
            <a:off x="611190" y="225086"/>
            <a:ext cx="8047129" cy="69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TW" altLang="en-US"/>
              <a:t>按一下以編輯母片標題樣式</a:t>
            </a:r>
          </a:p>
        </p:txBody>
      </p:sp>
      <p:sp>
        <p:nvSpPr>
          <p:cNvPr id="1032" name="Rectangle 25"/>
          <p:cNvSpPr>
            <a:spLocks noGrp="1" noChangeArrowheads="1"/>
          </p:cNvSpPr>
          <p:nvPr>
            <p:ph type="body" idx="1"/>
          </p:nvPr>
        </p:nvSpPr>
        <p:spPr bwMode="auto">
          <a:xfrm>
            <a:off x="611189" y="1195754"/>
            <a:ext cx="8047128" cy="5136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a:t>按一下以編輯母片</a:t>
            </a:r>
          </a:p>
          <a:p>
            <a:pPr lvl="1"/>
            <a:r>
              <a:rPr lang="zh-TW" altLang="en-US" dirty="0"/>
              <a:t>第二層</a:t>
            </a:r>
          </a:p>
          <a:p>
            <a:pPr lvl="2"/>
            <a:r>
              <a:rPr lang="zh-TW" altLang="en-US" dirty="0"/>
              <a:t>第三層</a:t>
            </a:r>
          </a:p>
        </p:txBody>
      </p:sp>
      <p:sp>
        <p:nvSpPr>
          <p:cNvPr id="12" name="Text Box 21"/>
          <p:cNvSpPr txBox="1">
            <a:spLocks noChangeArrowheads="1"/>
          </p:cNvSpPr>
          <p:nvPr/>
        </p:nvSpPr>
        <p:spPr bwMode="auto">
          <a:xfrm>
            <a:off x="549356" y="6368305"/>
            <a:ext cx="1727597" cy="218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7544" tIns="33764" rIns="67544" bIns="33764">
            <a:spAutoFit/>
          </a:bodyPr>
          <a:lstStyle>
            <a:lvl1pPr eaLnBrk="0" hangingPunct="0">
              <a:defRPr kumimoji="1">
                <a:solidFill>
                  <a:schemeClr val="tx1"/>
                </a:solidFill>
                <a:latin typeface="Arial" charset="0"/>
                <a:ea typeface="新細明體" charset="-120"/>
              </a:defRPr>
            </a:lvl1pPr>
            <a:lvl2pPr marL="742950" indent="-285750" eaLnBrk="0" hangingPunct="0">
              <a:defRPr kumimoji="1">
                <a:solidFill>
                  <a:schemeClr val="tx1"/>
                </a:solidFill>
                <a:latin typeface="Arial" charset="0"/>
                <a:ea typeface="新細明體" charset="-120"/>
              </a:defRPr>
            </a:lvl2pPr>
            <a:lvl3pPr marL="1143000" indent="-228600" eaLnBrk="0" hangingPunct="0">
              <a:defRPr kumimoji="1">
                <a:solidFill>
                  <a:schemeClr val="tx1"/>
                </a:solidFill>
                <a:latin typeface="Arial" charset="0"/>
                <a:ea typeface="新細明體" charset="-120"/>
              </a:defRPr>
            </a:lvl3pPr>
            <a:lvl4pPr marL="1600200" indent="-228600" eaLnBrk="0" hangingPunct="0">
              <a:defRPr kumimoji="1">
                <a:solidFill>
                  <a:schemeClr val="tx1"/>
                </a:solidFill>
                <a:latin typeface="Arial" charset="0"/>
                <a:ea typeface="新細明體" charset="-120"/>
              </a:defRPr>
            </a:lvl4pPr>
            <a:lvl5pPr marL="2057400" indent="-228600" eaLnBrk="0" hangingPunct="0">
              <a:defRPr kumimoji="1">
                <a:solidFill>
                  <a:schemeClr val="tx1"/>
                </a:solidFill>
                <a:latin typeface="Arial" charset="0"/>
                <a:ea typeface="新細明體" charset="-120"/>
              </a:defRPr>
            </a:lvl5pPr>
            <a:lvl6pPr marL="2514600" indent="-228600" eaLnBrk="0" fontAlgn="base" hangingPunct="0">
              <a:spcBef>
                <a:spcPct val="0"/>
              </a:spcBef>
              <a:spcAft>
                <a:spcPct val="0"/>
              </a:spcAft>
              <a:defRPr kumimoji="1">
                <a:solidFill>
                  <a:schemeClr val="tx1"/>
                </a:solidFill>
                <a:latin typeface="Arial" charset="0"/>
                <a:ea typeface="新細明體" charset="-120"/>
              </a:defRPr>
            </a:lvl6pPr>
            <a:lvl7pPr marL="2971800" indent="-228600" eaLnBrk="0" fontAlgn="base" hangingPunct="0">
              <a:spcBef>
                <a:spcPct val="0"/>
              </a:spcBef>
              <a:spcAft>
                <a:spcPct val="0"/>
              </a:spcAft>
              <a:defRPr kumimoji="1">
                <a:solidFill>
                  <a:schemeClr val="tx1"/>
                </a:solidFill>
                <a:latin typeface="Arial" charset="0"/>
                <a:ea typeface="新細明體" charset="-120"/>
              </a:defRPr>
            </a:lvl7pPr>
            <a:lvl8pPr marL="3429000" indent="-228600" eaLnBrk="0" fontAlgn="base" hangingPunct="0">
              <a:spcBef>
                <a:spcPct val="0"/>
              </a:spcBef>
              <a:spcAft>
                <a:spcPct val="0"/>
              </a:spcAft>
              <a:defRPr kumimoji="1">
                <a:solidFill>
                  <a:schemeClr val="tx1"/>
                </a:solidFill>
                <a:latin typeface="Arial" charset="0"/>
                <a:ea typeface="新細明體" charset="-120"/>
              </a:defRPr>
            </a:lvl8pPr>
            <a:lvl9pPr marL="3886200" indent="-228600" eaLnBrk="0" fontAlgn="base" hangingPunct="0">
              <a:spcBef>
                <a:spcPct val="0"/>
              </a:spcBef>
              <a:spcAft>
                <a:spcPct val="0"/>
              </a:spcAft>
              <a:defRPr kumimoji="1">
                <a:solidFill>
                  <a:schemeClr val="tx1"/>
                </a:solidFill>
                <a:latin typeface="Arial" charset="0"/>
                <a:ea typeface="新細明體" charset="-120"/>
              </a:defRPr>
            </a:lvl9pPr>
          </a:lstStyle>
          <a:p>
            <a:pPr eaLnBrk="1" hangingPunct="1">
              <a:spcBef>
                <a:spcPct val="50000"/>
              </a:spcBef>
              <a:defRPr/>
            </a:pPr>
            <a:r>
              <a:rPr lang="zh-TW" altLang="en-US" sz="975" b="1" dirty="0">
                <a:solidFill>
                  <a:srgbClr val="808080"/>
                </a:solidFill>
                <a:latin typeface="微軟正黑體" pitchFamily="34" charset="-120"/>
                <a:ea typeface="微軟正黑體" pitchFamily="34" charset="-120"/>
              </a:rPr>
              <a:t>誠信  承諾  創新  合作</a:t>
            </a:r>
          </a:p>
        </p:txBody>
      </p:sp>
    </p:spTree>
    <p:extLst>
      <p:ext uri="{BB962C8B-B14F-4D97-AF65-F5344CB8AC3E}">
        <p14:creationId xmlns:p14="http://schemas.microsoft.com/office/powerpoint/2010/main" val="1539527085"/>
      </p:ext>
    </p:extLst>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kumimoji="1" sz="2400" b="1">
          <a:solidFill>
            <a:schemeClr val="tx1"/>
          </a:solidFill>
          <a:latin typeface="微軟正黑體" panose="020B0604030504040204" pitchFamily="34" charset="-120"/>
          <a:ea typeface="微軟正黑體" panose="020B0604030504040204" pitchFamily="34" charset="-120"/>
          <a:cs typeface="+mj-cs"/>
        </a:defRPr>
      </a:lvl1pPr>
      <a:lvl2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2pPr>
      <a:lvl3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3pPr>
      <a:lvl4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4pPr>
      <a:lvl5pPr algn="l" rtl="0" eaLnBrk="0" fontAlgn="base" hangingPunct="0">
        <a:spcBef>
          <a:spcPct val="0"/>
        </a:spcBef>
        <a:spcAft>
          <a:spcPct val="0"/>
        </a:spcAft>
        <a:defRPr kumimoji="1" sz="2721" b="1">
          <a:solidFill>
            <a:schemeClr val="tx2"/>
          </a:solidFill>
          <a:latin typeface="標楷體" pitchFamily="65" charset="-120"/>
          <a:ea typeface="標楷體" pitchFamily="65" charset="-120"/>
        </a:defRPr>
      </a:lvl5pPr>
      <a:lvl6pPr marL="414704" algn="l" rtl="0" fontAlgn="base">
        <a:spcBef>
          <a:spcPct val="0"/>
        </a:spcBef>
        <a:spcAft>
          <a:spcPct val="0"/>
        </a:spcAft>
        <a:defRPr kumimoji="1" sz="2721" b="1">
          <a:solidFill>
            <a:schemeClr val="tx2"/>
          </a:solidFill>
          <a:latin typeface="標楷體" pitchFamily="65" charset="-120"/>
          <a:ea typeface="標楷體" pitchFamily="65" charset="-120"/>
        </a:defRPr>
      </a:lvl6pPr>
      <a:lvl7pPr marL="829406" algn="l" rtl="0" fontAlgn="base">
        <a:spcBef>
          <a:spcPct val="0"/>
        </a:spcBef>
        <a:spcAft>
          <a:spcPct val="0"/>
        </a:spcAft>
        <a:defRPr kumimoji="1" sz="2721" b="1">
          <a:solidFill>
            <a:schemeClr val="tx2"/>
          </a:solidFill>
          <a:latin typeface="標楷體" pitchFamily="65" charset="-120"/>
          <a:ea typeface="標楷體" pitchFamily="65" charset="-120"/>
        </a:defRPr>
      </a:lvl7pPr>
      <a:lvl8pPr marL="1244110" algn="l" rtl="0" fontAlgn="base">
        <a:spcBef>
          <a:spcPct val="0"/>
        </a:spcBef>
        <a:spcAft>
          <a:spcPct val="0"/>
        </a:spcAft>
        <a:defRPr kumimoji="1" sz="2721" b="1">
          <a:solidFill>
            <a:schemeClr val="tx2"/>
          </a:solidFill>
          <a:latin typeface="標楷體" pitchFamily="65" charset="-120"/>
          <a:ea typeface="標楷體" pitchFamily="65" charset="-120"/>
        </a:defRPr>
      </a:lvl8pPr>
      <a:lvl9pPr marL="1658813" algn="l" rtl="0" fontAlgn="base">
        <a:spcBef>
          <a:spcPct val="0"/>
        </a:spcBef>
        <a:spcAft>
          <a:spcPct val="0"/>
        </a:spcAft>
        <a:defRPr kumimoji="1" sz="2721" b="1">
          <a:solidFill>
            <a:schemeClr val="tx2"/>
          </a:solidFill>
          <a:latin typeface="標楷體" pitchFamily="65" charset="-120"/>
          <a:ea typeface="標楷體" pitchFamily="65" charset="-120"/>
        </a:defRPr>
      </a:lvl9pPr>
    </p:titleStyle>
    <p:bodyStyle>
      <a:lvl1pPr marL="311027" indent="-311027" algn="l" rtl="0" eaLnBrk="0" fontAlgn="base" hangingPunct="0">
        <a:spcBef>
          <a:spcPct val="20000"/>
        </a:spcBef>
        <a:spcAft>
          <a:spcPct val="0"/>
        </a:spcAft>
        <a:buClr>
          <a:srgbClr val="FF3300"/>
        </a:buClr>
        <a:buFont typeface="Wingdings" pitchFamily="2" charset="2"/>
        <a:buChar char="n"/>
        <a:defRPr kumimoji="1" sz="2177" b="1">
          <a:solidFill>
            <a:schemeClr val="tx1"/>
          </a:solidFill>
          <a:latin typeface="微軟正黑體" panose="020B0604030504040204" pitchFamily="34" charset="-120"/>
          <a:ea typeface="微軟正黑體" panose="020B0604030504040204" pitchFamily="34" charset="-120"/>
          <a:cs typeface="+mn-cs"/>
        </a:defRPr>
      </a:lvl1pPr>
      <a:lvl2pPr marL="673893" indent="-259190" algn="l" rtl="0" eaLnBrk="0" fontAlgn="base" hangingPunct="0">
        <a:spcBef>
          <a:spcPct val="20000"/>
        </a:spcBef>
        <a:spcAft>
          <a:spcPct val="0"/>
        </a:spcAft>
        <a:buClr>
          <a:srgbClr val="FF3300"/>
        </a:buClr>
        <a:buFont typeface="Wingdings" pitchFamily="2" charset="2"/>
        <a:buChar char="n"/>
        <a:defRPr kumimoji="1" sz="1814" b="1">
          <a:solidFill>
            <a:schemeClr val="tx1"/>
          </a:solidFill>
          <a:latin typeface="微軟正黑體" panose="020B0604030504040204" pitchFamily="34" charset="-120"/>
          <a:ea typeface="微軟正黑體" panose="020B0604030504040204" pitchFamily="34" charset="-120"/>
        </a:defRPr>
      </a:lvl2pPr>
      <a:lvl3pPr marL="1036758" indent="-207352" algn="l" rtl="0" eaLnBrk="0" fontAlgn="base" hangingPunct="0">
        <a:spcBef>
          <a:spcPct val="20000"/>
        </a:spcBef>
        <a:spcAft>
          <a:spcPct val="0"/>
        </a:spcAft>
        <a:buClr>
          <a:srgbClr val="FF3300"/>
        </a:buClr>
        <a:buFont typeface="Wingdings" pitchFamily="2" charset="2"/>
        <a:buChar char="n"/>
        <a:defRPr kumimoji="1" b="1">
          <a:solidFill>
            <a:schemeClr val="tx1"/>
          </a:solidFill>
          <a:latin typeface="微軟正黑體" panose="020B0604030504040204" pitchFamily="34" charset="-120"/>
          <a:ea typeface="微軟正黑體" panose="020B0604030504040204" pitchFamily="34" charset="-120"/>
        </a:defRPr>
      </a:lvl3pPr>
      <a:lvl4pPr marL="1451462"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4pPr>
      <a:lvl5pPr marL="1866165" indent="-207352" algn="l" rtl="0" eaLnBrk="0" fontAlgn="base" hangingPunct="0">
        <a:spcBef>
          <a:spcPct val="20000"/>
        </a:spcBef>
        <a:spcAft>
          <a:spcPct val="0"/>
        </a:spcAft>
        <a:buChar char="»"/>
        <a:defRPr kumimoji="1" sz="1814">
          <a:solidFill>
            <a:schemeClr val="tx1"/>
          </a:solidFill>
          <a:latin typeface="+mn-lt"/>
          <a:ea typeface="新細明體" pitchFamily="18" charset="-120"/>
        </a:defRPr>
      </a:lvl5pPr>
      <a:lvl6pPr marL="2280868" indent="-207352" algn="l" rtl="0" fontAlgn="base">
        <a:spcBef>
          <a:spcPct val="20000"/>
        </a:spcBef>
        <a:spcAft>
          <a:spcPct val="0"/>
        </a:spcAft>
        <a:buChar char="»"/>
        <a:defRPr kumimoji="1" sz="1814">
          <a:solidFill>
            <a:schemeClr val="tx1"/>
          </a:solidFill>
          <a:latin typeface="+mn-lt"/>
          <a:ea typeface="新細明體" pitchFamily="18" charset="-120"/>
        </a:defRPr>
      </a:lvl6pPr>
      <a:lvl7pPr marL="2695571" indent="-207352" algn="l" rtl="0" fontAlgn="base">
        <a:spcBef>
          <a:spcPct val="20000"/>
        </a:spcBef>
        <a:spcAft>
          <a:spcPct val="0"/>
        </a:spcAft>
        <a:buChar char="»"/>
        <a:defRPr kumimoji="1" sz="1814">
          <a:solidFill>
            <a:schemeClr val="tx1"/>
          </a:solidFill>
          <a:latin typeface="+mn-lt"/>
          <a:ea typeface="新細明體" pitchFamily="18" charset="-120"/>
        </a:defRPr>
      </a:lvl7pPr>
      <a:lvl8pPr marL="3110275" indent="-207352" algn="l" rtl="0" fontAlgn="base">
        <a:spcBef>
          <a:spcPct val="20000"/>
        </a:spcBef>
        <a:spcAft>
          <a:spcPct val="0"/>
        </a:spcAft>
        <a:buChar char="»"/>
        <a:defRPr kumimoji="1" sz="1814">
          <a:solidFill>
            <a:schemeClr val="tx1"/>
          </a:solidFill>
          <a:latin typeface="+mn-lt"/>
          <a:ea typeface="新細明體" pitchFamily="18" charset="-120"/>
        </a:defRPr>
      </a:lvl8pPr>
      <a:lvl9pPr marL="3524978" indent="-207352" algn="l" rtl="0" fontAlgn="base">
        <a:spcBef>
          <a:spcPct val="20000"/>
        </a:spcBef>
        <a:spcAft>
          <a:spcPct val="0"/>
        </a:spcAft>
        <a:buChar char="»"/>
        <a:defRPr kumimoji="1" sz="1814">
          <a:solidFill>
            <a:schemeClr val="tx1"/>
          </a:solidFill>
          <a:latin typeface="+mn-lt"/>
          <a:ea typeface="新細明體" pitchFamily="18" charset="-120"/>
        </a:defRPr>
      </a:lvl9pPr>
    </p:bodyStyle>
    <p:otherStyle>
      <a:defPPr>
        <a:defRPr lang="zh-TW"/>
      </a:defPPr>
      <a:lvl1pPr marL="0" algn="l" defTabSz="829406" rtl="0" eaLnBrk="1" latinLnBrk="0" hangingPunct="1">
        <a:defRPr sz="1633" kern="1200">
          <a:solidFill>
            <a:schemeClr val="tx1"/>
          </a:solidFill>
          <a:latin typeface="+mn-lt"/>
          <a:ea typeface="+mn-ea"/>
          <a:cs typeface="+mn-cs"/>
        </a:defRPr>
      </a:lvl1pPr>
      <a:lvl2pPr marL="414704" algn="l" defTabSz="829406" rtl="0" eaLnBrk="1" latinLnBrk="0" hangingPunct="1">
        <a:defRPr sz="1633" kern="1200">
          <a:solidFill>
            <a:schemeClr val="tx1"/>
          </a:solidFill>
          <a:latin typeface="+mn-lt"/>
          <a:ea typeface="+mn-ea"/>
          <a:cs typeface="+mn-cs"/>
        </a:defRPr>
      </a:lvl2pPr>
      <a:lvl3pPr marL="829406" algn="l" defTabSz="829406" rtl="0" eaLnBrk="1" latinLnBrk="0" hangingPunct="1">
        <a:defRPr sz="1633" kern="1200">
          <a:solidFill>
            <a:schemeClr val="tx1"/>
          </a:solidFill>
          <a:latin typeface="+mn-lt"/>
          <a:ea typeface="+mn-ea"/>
          <a:cs typeface="+mn-cs"/>
        </a:defRPr>
      </a:lvl3pPr>
      <a:lvl4pPr marL="1244110" algn="l" defTabSz="829406" rtl="0" eaLnBrk="1" latinLnBrk="0" hangingPunct="1">
        <a:defRPr sz="1633" kern="1200">
          <a:solidFill>
            <a:schemeClr val="tx1"/>
          </a:solidFill>
          <a:latin typeface="+mn-lt"/>
          <a:ea typeface="+mn-ea"/>
          <a:cs typeface="+mn-cs"/>
        </a:defRPr>
      </a:lvl4pPr>
      <a:lvl5pPr marL="1658813" algn="l" defTabSz="829406" rtl="0" eaLnBrk="1" latinLnBrk="0" hangingPunct="1">
        <a:defRPr sz="1633" kern="1200">
          <a:solidFill>
            <a:schemeClr val="tx1"/>
          </a:solidFill>
          <a:latin typeface="+mn-lt"/>
          <a:ea typeface="+mn-ea"/>
          <a:cs typeface="+mn-cs"/>
        </a:defRPr>
      </a:lvl5pPr>
      <a:lvl6pPr marL="2073516" algn="l" defTabSz="829406" rtl="0" eaLnBrk="1" latinLnBrk="0" hangingPunct="1">
        <a:defRPr sz="1633" kern="1200">
          <a:solidFill>
            <a:schemeClr val="tx1"/>
          </a:solidFill>
          <a:latin typeface="+mn-lt"/>
          <a:ea typeface="+mn-ea"/>
          <a:cs typeface="+mn-cs"/>
        </a:defRPr>
      </a:lvl6pPr>
      <a:lvl7pPr marL="2488220" algn="l" defTabSz="829406" rtl="0" eaLnBrk="1" latinLnBrk="0" hangingPunct="1">
        <a:defRPr sz="1633" kern="1200">
          <a:solidFill>
            <a:schemeClr val="tx1"/>
          </a:solidFill>
          <a:latin typeface="+mn-lt"/>
          <a:ea typeface="+mn-ea"/>
          <a:cs typeface="+mn-cs"/>
        </a:defRPr>
      </a:lvl7pPr>
      <a:lvl8pPr marL="2902923" algn="l" defTabSz="829406" rtl="0" eaLnBrk="1" latinLnBrk="0" hangingPunct="1">
        <a:defRPr sz="1633" kern="1200">
          <a:solidFill>
            <a:schemeClr val="tx1"/>
          </a:solidFill>
          <a:latin typeface="+mn-lt"/>
          <a:ea typeface="+mn-ea"/>
          <a:cs typeface="+mn-cs"/>
        </a:defRPr>
      </a:lvl8pPr>
      <a:lvl9pPr marL="3317626" algn="l" defTabSz="829406" rtl="0" eaLnBrk="1" latinLnBrk="0" hangingPunct="1">
        <a:defRPr sz="163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7.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7.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57.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5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8.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8.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0.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ChangeArrowheads="1"/>
          </p:cNvSpPr>
          <p:nvPr/>
        </p:nvSpPr>
        <p:spPr bwMode="auto">
          <a:xfrm>
            <a:off x="1564353" y="2760540"/>
            <a:ext cx="6460152" cy="1676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3300"/>
              </a:buClr>
              <a:buFont typeface="Wingdings" pitchFamily="2" charset="2"/>
              <a:buChar char="n"/>
              <a:defRPr kumimoji="1" sz="2400" b="1">
                <a:solidFill>
                  <a:schemeClr val="tx1"/>
                </a:solidFill>
                <a:latin typeface="Arial" charset="0"/>
                <a:ea typeface="標楷體" pitchFamily="65" charset="-120"/>
              </a:defRPr>
            </a:lvl1pPr>
            <a:lvl2pPr marL="742950" indent="-285750" eaLnBrk="0" hangingPunct="0">
              <a:spcBef>
                <a:spcPct val="20000"/>
              </a:spcBef>
              <a:buClr>
                <a:srgbClr val="FF3300"/>
              </a:buClr>
              <a:buFont typeface="Wingdings" pitchFamily="2" charset="2"/>
              <a:buChar char="n"/>
              <a:defRPr kumimoji="1" sz="2000" b="1">
                <a:solidFill>
                  <a:schemeClr val="tx1"/>
                </a:solidFill>
                <a:latin typeface="Arial" charset="0"/>
                <a:ea typeface="標楷體" pitchFamily="65" charset="-120"/>
              </a:defRPr>
            </a:lvl2pPr>
            <a:lvl3pPr marL="1143000" indent="-228600" eaLnBrk="0" hangingPunct="0">
              <a:spcBef>
                <a:spcPct val="20000"/>
              </a:spcBef>
              <a:buClr>
                <a:srgbClr val="FF3300"/>
              </a:buClr>
              <a:buFont typeface="Wingdings" pitchFamily="2" charset="2"/>
              <a:buChar char="n"/>
              <a:defRPr kumimoji="1" b="1">
                <a:solidFill>
                  <a:schemeClr val="tx1"/>
                </a:solidFill>
                <a:latin typeface="Arial" charset="0"/>
                <a:ea typeface="標楷體" pitchFamily="65" charset="-120"/>
              </a:defRPr>
            </a:lvl3pPr>
            <a:lvl4pPr marL="1600200" indent="-228600" eaLnBrk="0" hangingPunct="0">
              <a:spcBef>
                <a:spcPct val="20000"/>
              </a:spcBef>
              <a:buChar char="–"/>
              <a:defRPr kumimoji="1" sz="2000">
                <a:solidFill>
                  <a:schemeClr val="tx1"/>
                </a:solidFill>
                <a:latin typeface="Arial" charset="0"/>
                <a:ea typeface="新細明體" pitchFamily="18" charset="-120"/>
              </a:defRPr>
            </a:lvl4pPr>
            <a:lvl5pPr marL="2057400" indent="-228600" eaLnBrk="0" hangingPunct="0">
              <a:spcBef>
                <a:spcPct val="20000"/>
              </a:spcBef>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20000"/>
              </a:spcBef>
              <a:spcAft>
                <a:spcPct val="0"/>
              </a:spcAft>
              <a:buClr>
                <a:srgbClr val="B8996C"/>
              </a:buClr>
              <a:buSzTx/>
              <a:buFont typeface="Wingdings" pitchFamily="2" charset="2"/>
              <a:buNone/>
              <a:tabLst/>
              <a:defRPr/>
            </a:pPr>
            <a:endParaRPr kumimoji="1" lang="en-US" altLang="zh-TW" sz="1633" b="0" i="0" u="none" strike="noStrike" kern="1200" cap="none" spc="0" normalizeH="0" baseline="0" noProof="0" dirty="0">
              <a:ln>
                <a:noFill/>
              </a:ln>
              <a:solidFill>
                <a:prstClr val="black"/>
              </a:solidFill>
              <a:effectLst/>
              <a:uLnTx/>
              <a:uFillTx/>
              <a:latin typeface="Perpetua"/>
              <a:ea typeface="標楷體" pitchFamily="65" charset="-120"/>
              <a:cs typeface="+mn-cs"/>
            </a:endParaRPr>
          </a:p>
        </p:txBody>
      </p:sp>
      <p:sp>
        <p:nvSpPr>
          <p:cNvPr id="2051" name="Rectangle 6"/>
          <p:cNvSpPr>
            <a:spLocks noChangeArrowheads="1"/>
          </p:cNvSpPr>
          <p:nvPr/>
        </p:nvSpPr>
        <p:spPr bwMode="auto">
          <a:xfrm>
            <a:off x="468314" y="1940985"/>
            <a:ext cx="755967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3300"/>
              </a:buClr>
              <a:buFont typeface="Wingdings" pitchFamily="2" charset="2"/>
              <a:buChar char="n"/>
              <a:defRPr kumimoji="1" sz="2400" b="1">
                <a:solidFill>
                  <a:schemeClr val="tx1"/>
                </a:solidFill>
                <a:latin typeface="Arial" charset="0"/>
                <a:ea typeface="標楷體" pitchFamily="65" charset="-120"/>
              </a:defRPr>
            </a:lvl1pPr>
            <a:lvl2pPr marL="742950" indent="-285750" eaLnBrk="0" hangingPunct="0">
              <a:spcBef>
                <a:spcPct val="20000"/>
              </a:spcBef>
              <a:buClr>
                <a:srgbClr val="FF3300"/>
              </a:buClr>
              <a:buFont typeface="Wingdings" pitchFamily="2" charset="2"/>
              <a:buChar char="n"/>
              <a:defRPr kumimoji="1" sz="2000" b="1">
                <a:solidFill>
                  <a:schemeClr val="tx1"/>
                </a:solidFill>
                <a:latin typeface="Arial" charset="0"/>
                <a:ea typeface="標楷體" pitchFamily="65" charset="-120"/>
              </a:defRPr>
            </a:lvl2pPr>
            <a:lvl3pPr marL="1143000" indent="-228600" eaLnBrk="0" hangingPunct="0">
              <a:spcBef>
                <a:spcPct val="20000"/>
              </a:spcBef>
              <a:buClr>
                <a:srgbClr val="FF3300"/>
              </a:buClr>
              <a:buFont typeface="Wingdings" pitchFamily="2" charset="2"/>
              <a:buChar char="n"/>
              <a:defRPr kumimoji="1" b="1">
                <a:solidFill>
                  <a:schemeClr val="tx1"/>
                </a:solidFill>
                <a:latin typeface="Arial" charset="0"/>
                <a:ea typeface="標楷體" pitchFamily="65" charset="-120"/>
              </a:defRPr>
            </a:lvl3pPr>
            <a:lvl4pPr marL="1600200" indent="-228600" eaLnBrk="0" hangingPunct="0">
              <a:spcBef>
                <a:spcPct val="20000"/>
              </a:spcBef>
              <a:buChar char="–"/>
              <a:defRPr kumimoji="1" sz="2000">
                <a:solidFill>
                  <a:schemeClr val="tx1"/>
                </a:solidFill>
                <a:latin typeface="Arial" charset="0"/>
                <a:ea typeface="新細明體" pitchFamily="18" charset="-120"/>
              </a:defRPr>
            </a:lvl4pPr>
            <a:lvl5pPr marL="2057400" indent="-228600" eaLnBrk="0" hangingPunct="0">
              <a:spcBef>
                <a:spcPct val="20000"/>
              </a:spcBef>
              <a:buChar char="»"/>
              <a:defRPr kumimoji="1" sz="2000">
                <a:solidFill>
                  <a:schemeClr val="tx1"/>
                </a:solidFill>
                <a:latin typeface="Arial" charset="0"/>
                <a:ea typeface="新細明體" pitchFamily="18" charset="-120"/>
              </a:defRPr>
            </a:lvl5pPr>
            <a:lvl6pPr marL="25146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6pPr>
            <a:lvl7pPr marL="29718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7pPr>
            <a:lvl8pPr marL="34290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8pPr>
            <a:lvl9pPr marL="3886200" indent="-228600" eaLnBrk="0" fontAlgn="base" hangingPunct="0">
              <a:spcBef>
                <a:spcPct val="20000"/>
              </a:spcBef>
              <a:spcAft>
                <a:spcPct val="0"/>
              </a:spcAft>
              <a:buChar char="»"/>
              <a:defRPr kumimoji="1" sz="2000">
                <a:solidFill>
                  <a:schemeClr val="tx1"/>
                </a:solidFill>
                <a:latin typeface="Arial" charset="0"/>
                <a:ea typeface="新細明體" pitchFamily="18"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br>
              <a:rPr kumimoji="1" lang="zh-TW" altLang="en-US" sz="3266" b="1" i="0" u="none" strike="noStrike" kern="1200" cap="none" spc="0" normalizeH="0" baseline="0" noProof="0" dirty="0">
                <a:ln>
                  <a:noFill/>
                </a:ln>
                <a:solidFill>
                  <a:prstClr val="black"/>
                </a:solidFill>
                <a:effectLst/>
                <a:uLnTx/>
                <a:uFillTx/>
                <a:latin typeface="標楷體" pitchFamily="65" charset="-120"/>
                <a:ea typeface="標楷體" pitchFamily="65" charset="-120"/>
                <a:cs typeface="+mn-cs"/>
              </a:rPr>
            </a:br>
            <a:endParaRPr kumimoji="1" lang="zh-TW" altLang="en-US" sz="3266" b="1" i="0" u="none" strike="noStrike" kern="1200" cap="none" spc="0" normalizeH="0" baseline="0" noProof="0" dirty="0">
              <a:ln>
                <a:noFill/>
              </a:ln>
              <a:solidFill>
                <a:prstClr val="black"/>
              </a:solidFill>
              <a:effectLst/>
              <a:uLnTx/>
              <a:uFillTx/>
              <a:latin typeface="標楷體" pitchFamily="65" charset="-120"/>
              <a:ea typeface="標楷體" pitchFamily="65" charset="-120"/>
              <a:cs typeface="+mn-cs"/>
            </a:endParaRPr>
          </a:p>
        </p:txBody>
      </p:sp>
      <p:pic>
        <p:nvPicPr>
          <p:cNvPr id="2052" name="Picture 11" descr="銀行弧"/>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947710"/>
            <a:ext cx="9144000" cy="767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Line 12"/>
          <p:cNvSpPr>
            <a:spLocks noChangeShapeType="1"/>
          </p:cNvSpPr>
          <p:nvPr/>
        </p:nvSpPr>
        <p:spPr bwMode="auto">
          <a:xfrm>
            <a:off x="611188" y="2363259"/>
            <a:ext cx="7777162"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1" lang="zh-TW" altLang="en-US" sz="1814" b="0" i="0" u="none" strike="noStrike" kern="1200" cap="none" spc="0" normalizeH="0" baseline="0" noProof="0">
              <a:ln>
                <a:noFill/>
              </a:ln>
              <a:solidFill>
                <a:prstClr val="black"/>
              </a:solidFill>
              <a:effectLst/>
              <a:uLnTx/>
              <a:uFillTx/>
              <a:latin typeface="Arial" charset="0"/>
              <a:ea typeface="標楷體" pitchFamily="65" charset="-120"/>
              <a:cs typeface="+mn-cs"/>
            </a:endParaRPr>
          </a:p>
        </p:txBody>
      </p:sp>
      <p:sp>
        <p:nvSpPr>
          <p:cNvPr id="6" name="Rectangle 6"/>
          <p:cNvSpPr>
            <a:spLocks noChangeArrowheads="1"/>
          </p:cNvSpPr>
          <p:nvPr/>
        </p:nvSpPr>
        <p:spPr bwMode="auto">
          <a:xfrm>
            <a:off x="920160" y="935548"/>
            <a:ext cx="7303680" cy="1503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Font typeface="Arial" charset="0"/>
              <a:buChar char="•"/>
              <a:defRPr sz="3200">
                <a:solidFill>
                  <a:schemeClr val="tx1"/>
                </a:solidFill>
                <a:latin typeface="Calibri" pitchFamily="34" charset="0"/>
                <a:ea typeface="新細明體" charset="-120"/>
              </a:defRPr>
            </a:lvl1pPr>
            <a:lvl2pPr marL="742950" indent="-285750" eaLnBrk="0" hangingPunct="0">
              <a:spcBef>
                <a:spcPct val="20000"/>
              </a:spcBef>
              <a:buFont typeface="Arial" charset="0"/>
              <a:buChar char="–"/>
              <a:defRPr sz="2800">
                <a:solidFill>
                  <a:schemeClr val="tx1"/>
                </a:solidFill>
                <a:latin typeface="Calibri" pitchFamily="34" charset="0"/>
                <a:ea typeface="新細明體" charset="-120"/>
              </a:defRPr>
            </a:lvl2pPr>
            <a:lvl3pPr marL="1143000" indent="-228600" eaLnBrk="0" hangingPunct="0">
              <a:spcBef>
                <a:spcPct val="20000"/>
              </a:spcBef>
              <a:buFont typeface="Arial" charset="0"/>
              <a:buChar char="•"/>
              <a:defRPr sz="2400">
                <a:solidFill>
                  <a:schemeClr val="tx1"/>
                </a:solidFill>
                <a:latin typeface="Calibri" pitchFamily="34" charset="0"/>
                <a:ea typeface="新細明體" charset="-120"/>
              </a:defRPr>
            </a:lvl3pPr>
            <a:lvl4pPr marL="1600200" indent="-228600" eaLnBrk="0" hangingPunct="0">
              <a:spcBef>
                <a:spcPct val="20000"/>
              </a:spcBef>
              <a:buFont typeface="Arial" charset="0"/>
              <a:buChar char="–"/>
              <a:defRPr sz="2000">
                <a:solidFill>
                  <a:schemeClr val="tx1"/>
                </a:solidFill>
                <a:latin typeface="Calibri" pitchFamily="34" charset="0"/>
                <a:ea typeface="新細明體" charset="-120"/>
              </a:defRPr>
            </a:lvl4pPr>
            <a:lvl5pPr marL="2057400" indent="-228600" eaLnBrk="0" hangingPunct="0">
              <a:spcBef>
                <a:spcPct val="20000"/>
              </a:spcBef>
              <a:buFont typeface="Arial" charset="0"/>
              <a:buChar char="»"/>
              <a:defRPr sz="2000">
                <a:solidFill>
                  <a:schemeClr val="tx1"/>
                </a:solidFill>
                <a:latin typeface="Calibri" pitchFamily="34" charset="0"/>
                <a:ea typeface="新細明體" charset="-12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新細明體" charset="-12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3266" b="1" i="0" u="none" strike="noStrike" kern="1200" cap="none" spc="0" normalizeH="0" baseline="0" noProof="0" dirty="0">
                <a:ln>
                  <a:noFill/>
                </a:ln>
                <a:solidFill>
                  <a:srgbClr val="000000"/>
                </a:solidFill>
                <a:effectLst/>
                <a:uLnTx/>
                <a:uFillTx/>
                <a:latin typeface="Arial" charset="0"/>
                <a:ea typeface="微軟正黑體" pitchFamily="34" charset="-120"/>
                <a:cs typeface="Arial" charset="0"/>
              </a:rPr>
              <a:t>金融交易處交易</a:t>
            </a:r>
            <a:r>
              <a:rPr kumimoji="1" lang="en-US" altLang="zh-TW" sz="3266" b="1" i="0" u="none" strike="noStrike" kern="1200" cap="none" spc="0" normalizeH="0" baseline="0" noProof="0" dirty="0">
                <a:ln>
                  <a:noFill/>
                </a:ln>
                <a:solidFill>
                  <a:srgbClr val="000000"/>
                </a:solidFill>
                <a:effectLst/>
                <a:uLnTx/>
                <a:uFillTx/>
                <a:latin typeface="Arial" charset="0"/>
                <a:ea typeface="微軟正黑體" pitchFamily="34" charset="-120"/>
                <a:cs typeface="Arial" charset="0"/>
              </a:rPr>
              <a:t>/</a:t>
            </a:r>
            <a:r>
              <a:rPr kumimoji="1" lang="zh-TW" altLang="en-US" sz="3266" b="1" i="0" u="none" strike="noStrike" kern="1200" cap="none" spc="0" normalizeH="0" baseline="0" noProof="0" dirty="0">
                <a:ln>
                  <a:noFill/>
                </a:ln>
                <a:solidFill>
                  <a:srgbClr val="000000"/>
                </a:solidFill>
                <a:effectLst/>
                <a:uLnTx/>
                <a:uFillTx/>
                <a:latin typeface="Arial" charset="0"/>
                <a:ea typeface="微軟正黑體" pitchFamily="34" charset="-120"/>
                <a:cs typeface="Arial" charset="0"/>
              </a:rPr>
              <a:t>市場報告</a:t>
            </a:r>
            <a:endParaRPr kumimoji="1" lang="en-US" altLang="zh-TW" sz="3266" b="1" i="0" u="none" strike="noStrike" kern="1200" cap="none" spc="0" normalizeH="0" baseline="0" noProof="0" dirty="0">
              <a:ln>
                <a:noFill/>
              </a:ln>
              <a:solidFill>
                <a:srgbClr val="000000"/>
              </a:solidFill>
              <a:effectLst/>
              <a:uLnTx/>
              <a:uFillTx/>
              <a:latin typeface="Arial" charset="0"/>
              <a:ea typeface="微軟正黑體" pitchFamily="34" charset="-120"/>
              <a:cs typeface="Arial" charset="0"/>
            </a:endParaRPr>
          </a:p>
        </p:txBody>
      </p:sp>
    </p:spTree>
    <p:extLst>
      <p:ext uri="{BB962C8B-B14F-4D97-AF65-F5344CB8AC3E}">
        <p14:creationId xmlns:p14="http://schemas.microsoft.com/office/powerpoint/2010/main" val="2388808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938F9-6F34-40ED-9B4A-89A114F9DF4C}"/>
              </a:ext>
            </a:extLst>
          </p:cNvPr>
          <p:cNvSpPr>
            <a:spLocks noGrp="1"/>
          </p:cNvSpPr>
          <p:nvPr>
            <p:ph type="title"/>
          </p:nvPr>
        </p:nvSpPr>
        <p:spPr/>
        <p:txBody>
          <a:bodyPr/>
          <a:lstStyle/>
          <a:p>
            <a:r>
              <a:rPr lang="zh-TW" altLang="en-US" dirty="0"/>
              <a:t>利率交易部損益及部位概況</a:t>
            </a:r>
          </a:p>
        </p:txBody>
      </p:sp>
      <p:sp>
        <p:nvSpPr>
          <p:cNvPr id="3" name="文字方塊 2">
            <a:extLst>
              <a:ext uri="{FF2B5EF4-FFF2-40B4-BE49-F238E27FC236}">
                <a16:creationId xmlns:a16="http://schemas.microsoft.com/office/drawing/2014/main" id="{D1FEEE08-920F-48E5-958A-170F01A31892}"/>
              </a:ext>
            </a:extLst>
          </p:cNvPr>
          <p:cNvSpPr txBox="1"/>
          <p:nvPr/>
        </p:nvSpPr>
        <p:spPr bwMode="auto">
          <a:xfrm>
            <a:off x="122409" y="6313076"/>
            <a:ext cx="2721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l" eaLnBrk="1" hangingPunct="1"/>
            <a:r>
              <a:rPr lang="en-US" altLang="zh-TW" sz="1600" dirty="0"/>
              <a:t>HK NDF YTD: -11</a:t>
            </a:r>
            <a:r>
              <a:rPr lang="zh-TW" altLang="en-US" sz="1600" dirty="0"/>
              <a:t> </a:t>
            </a:r>
            <a:r>
              <a:rPr lang="en-US" altLang="zh-TW" sz="1600" dirty="0"/>
              <a:t>MM TWD</a:t>
            </a:r>
            <a:endParaRPr lang="zh-TW" altLang="en-US" sz="1600" dirty="0"/>
          </a:p>
        </p:txBody>
      </p:sp>
      <p:graphicFrame>
        <p:nvGraphicFramePr>
          <p:cNvPr id="8" name="表格 7">
            <a:extLst>
              <a:ext uri="{FF2B5EF4-FFF2-40B4-BE49-F238E27FC236}">
                <a16:creationId xmlns:a16="http://schemas.microsoft.com/office/drawing/2014/main" id="{43A0C9DE-FDEF-477C-993F-CAE83FE33B97}"/>
              </a:ext>
            </a:extLst>
          </p:cNvPr>
          <p:cNvGraphicFramePr>
            <a:graphicFrameLocks noGrp="1"/>
          </p:cNvGraphicFramePr>
          <p:nvPr>
            <p:extLst>
              <p:ext uri="{D42A27DB-BD31-4B8C-83A1-F6EECF244321}">
                <p14:modId xmlns:p14="http://schemas.microsoft.com/office/powerpoint/2010/main" val="1836873041"/>
              </p:ext>
            </p:extLst>
          </p:nvPr>
        </p:nvGraphicFramePr>
        <p:xfrm>
          <a:off x="122409" y="2501110"/>
          <a:ext cx="8075612" cy="1947108"/>
        </p:xfrm>
        <a:graphic>
          <a:graphicData uri="http://schemas.openxmlformats.org/drawingml/2006/table">
            <a:tbl>
              <a:tblPr/>
              <a:tblGrid>
                <a:gridCol w="851199">
                  <a:extLst>
                    <a:ext uri="{9D8B030D-6E8A-4147-A177-3AD203B41FA5}">
                      <a16:colId xmlns:a16="http://schemas.microsoft.com/office/drawing/2014/main" val="136715686"/>
                    </a:ext>
                  </a:extLst>
                </a:gridCol>
                <a:gridCol w="958945">
                  <a:extLst>
                    <a:ext uri="{9D8B030D-6E8A-4147-A177-3AD203B41FA5}">
                      <a16:colId xmlns:a16="http://schemas.microsoft.com/office/drawing/2014/main" val="1577176400"/>
                    </a:ext>
                  </a:extLst>
                </a:gridCol>
                <a:gridCol w="958945">
                  <a:extLst>
                    <a:ext uri="{9D8B030D-6E8A-4147-A177-3AD203B41FA5}">
                      <a16:colId xmlns:a16="http://schemas.microsoft.com/office/drawing/2014/main" val="4057275307"/>
                    </a:ext>
                  </a:extLst>
                </a:gridCol>
                <a:gridCol w="958945">
                  <a:extLst>
                    <a:ext uri="{9D8B030D-6E8A-4147-A177-3AD203B41FA5}">
                      <a16:colId xmlns:a16="http://schemas.microsoft.com/office/drawing/2014/main" val="2372149750"/>
                    </a:ext>
                  </a:extLst>
                </a:gridCol>
                <a:gridCol w="864667">
                  <a:extLst>
                    <a:ext uri="{9D8B030D-6E8A-4147-A177-3AD203B41FA5}">
                      <a16:colId xmlns:a16="http://schemas.microsoft.com/office/drawing/2014/main" val="2763445993"/>
                    </a:ext>
                  </a:extLst>
                </a:gridCol>
                <a:gridCol w="1680848">
                  <a:extLst>
                    <a:ext uri="{9D8B030D-6E8A-4147-A177-3AD203B41FA5}">
                      <a16:colId xmlns:a16="http://schemas.microsoft.com/office/drawing/2014/main" val="1289350129"/>
                    </a:ext>
                  </a:extLst>
                </a:gridCol>
                <a:gridCol w="896991">
                  <a:extLst>
                    <a:ext uri="{9D8B030D-6E8A-4147-A177-3AD203B41FA5}">
                      <a16:colId xmlns:a16="http://schemas.microsoft.com/office/drawing/2014/main" val="1170121337"/>
                    </a:ext>
                  </a:extLst>
                </a:gridCol>
                <a:gridCol w="905072">
                  <a:extLst>
                    <a:ext uri="{9D8B030D-6E8A-4147-A177-3AD203B41FA5}">
                      <a16:colId xmlns:a16="http://schemas.microsoft.com/office/drawing/2014/main" val="670668114"/>
                    </a:ext>
                  </a:extLst>
                </a:gridCol>
              </a:tblGrid>
              <a:tr h="492288">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DV(</a:t>
                      </a: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台幣百萬</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上週</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DV(</a:t>
                      </a: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台幣百萬</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DV Chg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YTD Last Week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MTD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新細明體" panose="02020500000000000000" pitchFamily="18" charset="-120"/>
                          <a:ea typeface="新細明體" panose="02020500000000000000" pitchFamily="18" charset="-120"/>
                        </a:rPr>
                        <a:t>YTD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新細明體" panose="02020500000000000000" pitchFamily="18" charset="-120"/>
                          <a:ea typeface="新細明體" panose="02020500000000000000" pitchFamily="18" charset="-120"/>
                        </a:rPr>
                        <a:t>Weekly PL Diff</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6632537"/>
                  </a:ext>
                </a:extLst>
              </a:tr>
              <a:tr h="308599">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台債</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-5.15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-5.27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0.12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69.78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dirty="0">
                          <a:solidFill>
                            <a:srgbClr val="000000"/>
                          </a:solidFill>
                          <a:effectLst/>
                          <a:latin typeface="新細明體" panose="02020500000000000000" pitchFamily="18" charset="-120"/>
                          <a:ea typeface="新細明體" panose="02020500000000000000" pitchFamily="18" charset="-120"/>
                        </a:rPr>
                        <a:t>55.88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98.36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28.58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69706186"/>
                  </a:ext>
                </a:extLst>
              </a:tr>
              <a:tr h="161647">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台幣</a:t>
                      </a:r>
                      <a:r>
                        <a:rPr lang="en-US" sz="1000" b="0" i="0" u="none" strike="noStrike">
                          <a:solidFill>
                            <a:srgbClr val="000000"/>
                          </a:solidFill>
                          <a:effectLst/>
                          <a:latin typeface="新細明體" panose="02020500000000000000" pitchFamily="18" charset="-120"/>
                          <a:ea typeface="新細明體" panose="02020500000000000000" pitchFamily="18" charset="-120"/>
                        </a:rPr>
                        <a:t>IRS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1.33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1.38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-0.05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177.11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66.73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191.11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14.00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69155129"/>
                  </a:ext>
                </a:extLst>
              </a:tr>
              <a:tr h="323293">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外幣 </a:t>
                      </a:r>
                      <a:r>
                        <a:rPr lang="en-US" sz="1000" b="0" i="0" u="none" strike="noStrike">
                          <a:solidFill>
                            <a:srgbClr val="000000"/>
                          </a:solidFill>
                          <a:effectLst/>
                          <a:latin typeface="新細明體" panose="02020500000000000000" pitchFamily="18" charset="-120"/>
                          <a:ea typeface="新細明體" panose="02020500000000000000" pitchFamily="18" charset="-120"/>
                        </a:rPr>
                        <a:t>Bond Futures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0.51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0.18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0.34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(21.45)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75.31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6.30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27.74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3391272"/>
                  </a:ext>
                </a:extLst>
              </a:tr>
              <a:tr h="323293">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外幣</a:t>
                      </a:r>
                      <a:r>
                        <a:rPr lang="en-US" sz="1000" b="0" i="0" u="none" strike="noStrike">
                          <a:solidFill>
                            <a:srgbClr val="000000"/>
                          </a:solidFill>
                          <a:effectLst/>
                          <a:latin typeface="新細明體" panose="02020500000000000000" pitchFamily="18" charset="-120"/>
                          <a:ea typeface="新細明體" panose="02020500000000000000" pitchFamily="18" charset="-120"/>
                        </a:rPr>
                        <a:t>IRS/FX Swap/ CSS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0.71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0.76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-0.06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91.86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28.13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96.20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4.33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12971577"/>
                  </a:ext>
                </a:extLst>
              </a:tr>
              <a:tr h="168994">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CNY Bond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-1.39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-1.08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-0.31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(13.70)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3.90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-14.88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(1.18)</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58653188"/>
                  </a:ext>
                </a:extLst>
              </a:tr>
              <a:tr h="168994">
                <a:tc>
                  <a:txBody>
                    <a:bodyPr/>
                    <a:lstStyle/>
                    <a:p>
                      <a:pPr algn="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SUM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303.61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229.95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377.08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0000"/>
                          </a:solidFill>
                          <a:effectLst/>
                          <a:latin typeface="新細明體" panose="02020500000000000000" pitchFamily="18" charset="-120"/>
                          <a:ea typeface="新細明體" panose="02020500000000000000" pitchFamily="18" charset="-120"/>
                        </a:rPr>
                        <a:t>73.47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1703849"/>
                  </a:ext>
                </a:extLst>
              </a:tr>
            </a:tbl>
          </a:graphicData>
        </a:graphic>
      </p:graphicFrame>
      <p:graphicFrame>
        <p:nvGraphicFramePr>
          <p:cNvPr id="10" name="表格 9">
            <a:extLst>
              <a:ext uri="{FF2B5EF4-FFF2-40B4-BE49-F238E27FC236}">
                <a16:creationId xmlns:a16="http://schemas.microsoft.com/office/drawing/2014/main" id="{35D15452-34E4-4678-9524-61326FDBA3E8}"/>
              </a:ext>
            </a:extLst>
          </p:cNvPr>
          <p:cNvGraphicFramePr>
            <a:graphicFrameLocks noGrp="1"/>
          </p:cNvGraphicFramePr>
          <p:nvPr>
            <p:extLst>
              <p:ext uri="{D42A27DB-BD31-4B8C-83A1-F6EECF244321}">
                <p14:modId xmlns:p14="http://schemas.microsoft.com/office/powerpoint/2010/main" val="1532500923"/>
              </p:ext>
            </p:extLst>
          </p:nvPr>
        </p:nvGraphicFramePr>
        <p:xfrm>
          <a:off x="122409" y="4496903"/>
          <a:ext cx="8075612" cy="1722401"/>
        </p:xfrm>
        <a:graphic>
          <a:graphicData uri="http://schemas.openxmlformats.org/drawingml/2006/table">
            <a:tbl>
              <a:tblPr/>
              <a:tblGrid>
                <a:gridCol w="851199">
                  <a:extLst>
                    <a:ext uri="{9D8B030D-6E8A-4147-A177-3AD203B41FA5}">
                      <a16:colId xmlns:a16="http://schemas.microsoft.com/office/drawing/2014/main" val="440635464"/>
                    </a:ext>
                  </a:extLst>
                </a:gridCol>
                <a:gridCol w="958945">
                  <a:extLst>
                    <a:ext uri="{9D8B030D-6E8A-4147-A177-3AD203B41FA5}">
                      <a16:colId xmlns:a16="http://schemas.microsoft.com/office/drawing/2014/main" val="2697516724"/>
                    </a:ext>
                  </a:extLst>
                </a:gridCol>
                <a:gridCol w="958945">
                  <a:extLst>
                    <a:ext uri="{9D8B030D-6E8A-4147-A177-3AD203B41FA5}">
                      <a16:colId xmlns:a16="http://schemas.microsoft.com/office/drawing/2014/main" val="2682147020"/>
                    </a:ext>
                  </a:extLst>
                </a:gridCol>
                <a:gridCol w="958945">
                  <a:extLst>
                    <a:ext uri="{9D8B030D-6E8A-4147-A177-3AD203B41FA5}">
                      <a16:colId xmlns:a16="http://schemas.microsoft.com/office/drawing/2014/main" val="1270360409"/>
                    </a:ext>
                  </a:extLst>
                </a:gridCol>
                <a:gridCol w="864667">
                  <a:extLst>
                    <a:ext uri="{9D8B030D-6E8A-4147-A177-3AD203B41FA5}">
                      <a16:colId xmlns:a16="http://schemas.microsoft.com/office/drawing/2014/main" val="4283251308"/>
                    </a:ext>
                  </a:extLst>
                </a:gridCol>
                <a:gridCol w="1680848">
                  <a:extLst>
                    <a:ext uri="{9D8B030D-6E8A-4147-A177-3AD203B41FA5}">
                      <a16:colId xmlns:a16="http://schemas.microsoft.com/office/drawing/2014/main" val="2021542349"/>
                    </a:ext>
                  </a:extLst>
                </a:gridCol>
                <a:gridCol w="896991">
                  <a:extLst>
                    <a:ext uri="{9D8B030D-6E8A-4147-A177-3AD203B41FA5}">
                      <a16:colId xmlns:a16="http://schemas.microsoft.com/office/drawing/2014/main" val="37074587"/>
                    </a:ext>
                  </a:extLst>
                </a:gridCol>
                <a:gridCol w="905072">
                  <a:extLst>
                    <a:ext uri="{9D8B030D-6E8A-4147-A177-3AD203B41FA5}">
                      <a16:colId xmlns:a16="http://schemas.microsoft.com/office/drawing/2014/main" val="3149530385"/>
                    </a:ext>
                  </a:extLst>
                </a:gridCol>
              </a:tblGrid>
              <a:tr h="355801">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DV(</a:t>
                      </a: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台幣百萬</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上週</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DV(</a:t>
                      </a: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台幣百萬</a:t>
                      </a: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DV Chg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YTD Last Week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MTD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新細明體" panose="02020500000000000000" pitchFamily="18" charset="-120"/>
                          <a:ea typeface="新細明體" panose="02020500000000000000" pitchFamily="18" charset="-120"/>
                        </a:rPr>
                        <a:t>YTD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1" i="0" u="none" strike="noStrike">
                          <a:solidFill>
                            <a:srgbClr val="000000"/>
                          </a:solidFill>
                          <a:effectLst/>
                          <a:latin typeface="新細明體" panose="02020500000000000000" pitchFamily="18" charset="-120"/>
                          <a:ea typeface="新細明體" panose="02020500000000000000" pitchFamily="18" charset="-120"/>
                        </a:rPr>
                        <a:t>Weekly Diff</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41273081"/>
                  </a:ext>
                </a:extLst>
              </a:tr>
              <a:tr h="388147">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IR/Bond Futures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-0.09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-1.10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1.02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49.55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29.52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56.88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7.33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42851123"/>
                  </a:ext>
                </a:extLst>
              </a:tr>
              <a:tr h="355801">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Corp Bond</a:t>
                      </a:r>
                      <a:br>
                        <a:rPr lang="en-US" sz="1000" b="0" i="0" u="none" strike="noStrike">
                          <a:solidFill>
                            <a:srgbClr val="000000"/>
                          </a:solidFill>
                          <a:effectLst/>
                          <a:latin typeface="新細明體" panose="02020500000000000000" pitchFamily="18" charset="-120"/>
                          <a:ea typeface="新細明體" panose="02020500000000000000" pitchFamily="18" charset="-120"/>
                        </a:rPr>
                      </a:br>
                      <a:r>
                        <a:rPr lang="en-US" sz="1000" b="0" i="0" u="none" strike="noStrike">
                          <a:solidFill>
                            <a:srgbClr val="000000"/>
                          </a:solidFill>
                          <a:effectLst/>
                          <a:latin typeface="新細明體" panose="02020500000000000000" pitchFamily="18" charset="-120"/>
                          <a:ea typeface="新細明體" panose="02020500000000000000" pitchFamily="18" charset="-120"/>
                        </a:rPr>
                        <a:t>+CDS</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-1.28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-0.11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-1.17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2.88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-0.76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1.09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(1.79)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84110903"/>
                  </a:ext>
                </a:extLst>
              </a:tr>
              <a:tr h="210246">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ASW</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gridSpan="3">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hMerge="1">
                  <a:txBody>
                    <a:bodyPr/>
                    <a:lstStyle/>
                    <a:p>
                      <a:endParaRPr lang="zh-TW" altLang="en-US"/>
                    </a:p>
                  </a:txBody>
                  <a:tcPr/>
                </a:tc>
                <a:tc rowSpan="2" hMerge="1">
                  <a:txBody>
                    <a:bodyPr/>
                    <a:lstStyle/>
                    <a:p>
                      <a:endParaRPr lang="zh-TW" altLang="en-US"/>
                    </a:p>
                  </a:txBody>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42.80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FF"/>
                          </a:solidFill>
                          <a:effectLst/>
                          <a:latin typeface="新細明體" panose="02020500000000000000" pitchFamily="18" charset="-120"/>
                          <a:ea typeface="新細明體" panose="02020500000000000000" pitchFamily="18" charset="-120"/>
                        </a:rPr>
                        <a:t>12.28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FF"/>
                          </a:solidFill>
                          <a:effectLst/>
                          <a:latin typeface="新細明體" panose="02020500000000000000" pitchFamily="18" charset="-120"/>
                          <a:ea typeface="新細明體" panose="02020500000000000000" pitchFamily="18" charset="-120"/>
                        </a:rPr>
                        <a:t>41.56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(1.24)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5863503"/>
                  </a:ext>
                </a:extLst>
              </a:tr>
              <a:tr h="226419">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ETF</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vMerge="1">
                  <a:txBody>
                    <a:bodyPr/>
                    <a:lstStyle/>
                    <a:p>
                      <a:endParaRPr lang="zh-TW" altLang="en-US"/>
                    </a:p>
                  </a:txBody>
                  <a:tcPr/>
                </a:tc>
                <a:tc hMerge="1" vMerge="1">
                  <a:txBody>
                    <a:bodyPr/>
                    <a:lstStyle/>
                    <a:p>
                      <a:endParaRPr lang="zh-TW" altLang="en-US"/>
                    </a:p>
                  </a:txBody>
                  <a:tcPr/>
                </a:tc>
                <a:tc hMerge="1" vMerge="1">
                  <a:txBody>
                    <a:bodyPr/>
                    <a:lstStyle/>
                    <a:p>
                      <a:endParaRPr lang="zh-TW" altLang="en-US"/>
                    </a:p>
                  </a:txBody>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57.38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-3.21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64.37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6.99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39185732"/>
                  </a:ext>
                </a:extLst>
              </a:tr>
              <a:tr h="185987">
                <a:tc>
                  <a:txBody>
                    <a:bodyPr/>
                    <a:lstStyle/>
                    <a:p>
                      <a:pPr algn="l" fontAlgn="ctr"/>
                      <a:r>
                        <a:rPr lang="en-US" sz="1000" b="0" i="0" u="none" strike="noStrike">
                          <a:solidFill>
                            <a:srgbClr val="000000"/>
                          </a:solidFill>
                          <a:effectLst/>
                          <a:latin typeface="新細明體" panose="02020500000000000000" pitchFamily="18" charset="-120"/>
                          <a:ea typeface="新細明體" panose="02020500000000000000" pitchFamily="18" charset="-120"/>
                        </a:rPr>
                        <a:t>SUM</a:t>
                      </a: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a:noFill/>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152.61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0" i="0" u="none" strike="noStrike">
                          <a:solidFill>
                            <a:srgbClr val="000000"/>
                          </a:solidFill>
                          <a:effectLst/>
                          <a:latin typeface="新細明體" panose="02020500000000000000" pitchFamily="18" charset="-120"/>
                          <a:ea typeface="新細明體" panose="02020500000000000000" pitchFamily="18" charset="-120"/>
                        </a:rPr>
                        <a:t>37.83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新細明體" panose="02020500000000000000" pitchFamily="18" charset="-120"/>
                          <a:ea typeface="新細明體" panose="02020500000000000000" pitchFamily="18" charset="-120"/>
                        </a:rPr>
                        <a:t>163.90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altLang="zh-TW" sz="1000" b="1" i="0" u="none" strike="noStrike" dirty="0">
                          <a:solidFill>
                            <a:srgbClr val="000000"/>
                          </a:solidFill>
                          <a:effectLst/>
                          <a:latin typeface="新細明體" panose="02020500000000000000" pitchFamily="18" charset="-120"/>
                          <a:ea typeface="新細明體" panose="02020500000000000000" pitchFamily="18" charset="-120"/>
                        </a:rPr>
                        <a:t>11.29 </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19528923"/>
                  </a:ext>
                </a:extLst>
              </a:tr>
            </a:tbl>
          </a:graphicData>
        </a:graphic>
      </p:graphicFrame>
      <p:graphicFrame>
        <p:nvGraphicFramePr>
          <p:cNvPr id="11" name="表格 10">
            <a:extLst>
              <a:ext uri="{FF2B5EF4-FFF2-40B4-BE49-F238E27FC236}">
                <a16:creationId xmlns:a16="http://schemas.microsoft.com/office/drawing/2014/main" id="{6E775607-E6DF-4A73-8C48-4296F2B20102}"/>
              </a:ext>
            </a:extLst>
          </p:cNvPr>
          <p:cNvGraphicFramePr>
            <a:graphicFrameLocks noGrp="1"/>
          </p:cNvGraphicFramePr>
          <p:nvPr>
            <p:extLst>
              <p:ext uri="{D42A27DB-BD31-4B8C-83A1-F6EECF244321}">
                <p14:modId xmlns:p14="http://schemas.microsoft.com/office/powerpoint/2010/main" val="981694732"/>
              </p:ext>
            </p:extLst>
          </p:nvPr>
        </p:nvGraphicFramePr>
        <p:xfrm>
          <a:off x="122409" y="908050"/>
          <a:ext cx="8075612" cy="1499287"/>
        </p:xfrm>
        <a:graphic>
          <a:graphicData uri="http://schemas.openxmlformats.org/drawingml/2006/table">
            <a:tbl>
              <a:tblPr/>
              <a:tblGrid>
                <a:gridCol w="1134725">
                  <a:extLst>
                    <a:ext uri="{9D8B030D-6E8A-4147-A177-3AD203B41FA5}">
                      <a16:colId xmlns:a16="http://schemas.microsoft.com/office/drawing/2014/main" val="969782848"/>
                    </a:ext>
                  </a:extLst>
                </a:gridCol>
                <a:gridCol w="866594">
                  <a:extLst>
                    <a:ext uri="{9D8B030D-6E8A-4147-A177-3AD203B41FA5}">
                      <a16:colId xmlns:a16="http://schemas.microsoft.com/office/drawing/2014/main" val="128381563"/>
                    </a:ext>
                  </a:extLst>
                </a:gridCol>
                <a:gridCol w="792088">
                  <a:extLst>
                    <a:ext uri="{9D8B030D-6E8A-4147-A177-3AD203B41FA5}">
                      <a16:colId xmlns:a16="http://schemas.microsoft.com/office/drawing/2014/main" val="1419373168"/>
                    </a:ext>
                  </a:extLst>
                </a:gridCol>
                <a:gridCol w="792088">
                  <a:extLst>
                    <a:ext uri="{9D8B030D-6E8A-4147-A177-3AD203B41FA5}">
                      <a16:colId xmlns:a16="http://schemas.microsoft.com/office/drawing/2014/main" val="1094839433"/>
                    </a:ext>
                  </a:extLst>
                </a:gridCol>
                <a:gridCol w="792088">
                  <a:extLst>
                    <a:ext uri="{9D8B030D-6E8A-4147-A177-3AD203B41FA5}">
                      <a16:colId xmlns:a16="http://schemas.microsoft.com/office/drawing/2014/main" val="2200017231"/>
                    </a:ext>
                  </a:extLst>
                </a:gridCol>
                <a:gridCol w="864096">
                  <a:extLst>
                    <a:ext uri="{9D8B030D-6E8A-4147-A177-3AD203B41FA5}">
                      <a16:colId xmlns:a16="http://schemas.microsoft.com/office/drawing/2014/main" val="1903085236"/>
                    </a:ext>
                  </a:extLst>
                </a:gridCol>
                <a:gridCol w="792088">
                  <a:extLst>
                    <a:ext uri="{9D8B030D-6E8A-4147-A177-3AD203B41FA5}">
                      <a16:colId xmlns:a16="http://schemas.microsoft.com/office/drawing/2014/main" val="3430545806"/>
                    </a:ext>
                  </a:extLst>
                </a:gridCol>
                <a:gridCol w="864096">
                  <a:extLst>
                    <a:ext uri="{9D8B030D-6E8A-4147-A177-3AD203B41FA5}">
                      <a16:colId xmlns:a16="http://schemas.microsoft.com/office/drawing/2014/main" val="589093816"/>
                    </a:ext>
                  </a:extLst>
                </a:gridCol>
                <a:gridCol w="1177749">
                  <a:extLst>
                    <a:ext uri="{9D8B030D-6E8A-4147-A177-3AD203B41FA5}">
                      <a16:colId xmlns:a16="http://schemas.microsoft.com/office/drawing/2014/main" val="1123110953"/>
                    </a:ext>
                  </a:extLst>
                </a:gridCol>
              </a:tblGrid>
              <a:tr h="289778">
                <a:tc>
                  <a:txBody>
                    <a:bodyPr/>
                    <a:lstStyle/>
                    <a:p>
                      <a:pPr algn="l" rtl="0" fontAlgn="ctr"/>
                      <a:r>
                        <a:rPr lang="zh-TW" altLang="en-US" sz="900" b="0" i="0" u="none" strike="noStrike">
                          <a:solidFill>
                            <a:srgbClr val="000000"/>
                          </a:solidFill>
                          <a:effectLst/>
                          <a:latin typeface="新細明體" panose="02020500000000000000" pitchFamily="18" charset="-120"/>
                          <a:ea typeface="新細明體" panose="02020500000000000000" pitchFamily="18" charset="-120"/>
                        </a:rPr>
                        <a:t>　</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DDEFF"/>
                    </a:solidFill>
                  </a:tcPr>
                </a:tc>
                <a:tc gridSpan="3">
                  <a:txBody>
                    <a:bodyPr/>
                    <a:lstStyle/>
                    <a:p>
                      <a:pPr algn="ct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6</a:t>
                      </a: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月</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tc hMerge="1">
                  <a:txBody>
                    <a:bodyPr/>
                    <a:lstStyle/>
                    <a:p>
                      <a:endParaRPr lang="zh-TW" altLang="en-US"/>
                    </a:p>
                  </a:txBody>
                  <a:tcPr/>
                </a:tc>
                <a:tc gridSpan="3">
                  <a:txBody>
                    <a:bodyPr/>
                    <a:lstStyle/>
                    <a:p>
                      <a:pPr algn="ct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2025/6 </a:t>
                      </a: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累計</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tc hMerge="1">
                  <a:txBody>
                    <a:bodyPr/>
                    <a:lstStyle/>
                    <a:p>
                      <a:endParaRPr lang="zh-TW" altLang="en-US"/>
                    </a:p>
                  </a:txBody>
                  <a:tcPr/>
                </a:tc>
                <a:tc gridSpan="2">
                  <a:txBody>
                    <a:bodyPr/>
                    <a:lstStyle/>
                    <a:p>
                      <a:pPr algn="ct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2025</a:t>
                      </a: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全年</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extLst>
                  <a:ext uri="{0D108BD9-81ED-4DB2-BD59-A6C34878D82A}">
                    <a16:rowId xmlns:a16="http://schemas.microsoft.com/office/drawing/2014/main" val="2022874362"/>
                  </a:ext>
                </a:extLst>
              </a:tr>
              <a:tr h="289778">
                <a:tc>
                  <a:txBody>
                    <a:bodyPr/>
                    <a:lstStyle/>
                    <a:p>
                      <a:pPr algn="l" rtl="0" fontAlgn="ctr"/>
                      <a:r>
                        <a:rPr lang="en-US" altLang="zh-TW" sz="900" b="1"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900" b="1" i="0" u="none" strike="noStrike">
                          <a:solidFill>
                            <a:srgbClr val="000000"/>
                          </a:solidFill>
                          <a:effectLst/>
                          <a:latin typeface="微軟正黑體" panose="020B0604030504040204" pitchFamily="34" charset="-120"/>
                          <a:ea typeface="微軟正黑體" panose="020B0604030504040204" pitchFamily="34" charset="-120"/>
                        </a:rPr>
                        <a:t>單位</a:t>
                      </a:r>
                      <a:r>
                        <a:rPr lang="en-US" altLang="zh-TW" sz="900" b="1" i="0" u="none" strike="noStrike">
                          <a:solidFill>
                            <a:srgbClr val="000000"/>
                          </a:solidFill>
                          <a:effectLst/>
                          <a:latin typeface="微軟正黑體" panose="020B0604030504040204" pitchFamily="34" charset="-120"/>
                          <a:ea typeface="微軟正黑體" panose="020B0604030504040204" pitchFamily="34" charset="-120"/>
                        </a:rPr>
                        <a:t>:</a:t>
                      </a:r>
                      <a:r>
                        <a:rPr lang="zh-TW" altLang="en-US" sz="900" b="1" i="0" u="none" strike="noStrike">
                          <a:solidFill>
                            <a:srgbClr val="000000"/>
                          </a:solidFill>
                          <a:effectLst/>
                          <a:latin typeface="微軟正黑體" panose="020B0604030504040204" pitchFamily="34" charset="-120"/>
                          <a:ea typeface="微軟正黑體" panose="020B0604030504040204" pitchFamily="34" charset="-120"/>
                        </a:rPr>
                        <a:t>千元</a:t>
                      </a:r>
                      <a:r>
                        <a:rPr lang="en-US" altLang="zh-TW" sz="900" b="1" i="0" u="none" strike="noStrike">
                          <a:solidFill>
                            <a:srgbClr val="000000"/>
                          </a:solidFill>
                          <a:effectLst/>
                          <a:latin typeface="微軟正黑體" panose="020B0604030504040204" pitchFamily="34" charset="-120"/>
                          <a:ea typeface="微軟正黑體" panose="020B0604030504040204" pitchFamily="34" charset="-120"/>
                        </a:rPr>
                        <a:t>)</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6/1~6/26 </a:t>
                      </a: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收入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預算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達成率</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1/1~6/26 </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收入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預算</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達成率</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預算</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達成率</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extLst>
                  <a:ext uri="{0D108BD9-81ED-4DB2-BD59-A6C34878D82A}">
                    <a16:rowId xmlns:a16="http://schemas.microsoft.com/office/drawing/2014/main" val="304864059"/>
                  </a:ext>
                </a:extLst>
              </a:tr>
              <a:tr h="289778">
                <a:tc>
                  <a:txBody>
                    <a:bodyPr/>
                    <a:lstStyle/>
                    <a:p>
                      <a:pPr algn="l"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利率交易部</a:t>
                      </a:r>
                      <a:r>
                        <a:rPr lang="en-US" sz="900" b="0" i="0" u="none" strike="noStrike">
                          <a:solidFill>
                            <a:srgbClr val="000000"/>
                          </a:solidFill>
                          <a:effectLst/>
                          <a:latin typeface="微軟正黑體" panose="020B0604030504040204" pitchFamily="34" charset="-120"/>
                          <a:ea typeface="微軟正黑體" panose="020B0604030504040204" pitchFamily="34" charset="-120"/>
                        </a:rPr>
                        <a:t>Bill</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36,039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31,808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113.3%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215,329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191,910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112.2%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387,000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55.6%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2493121094"/>
                  </a:ext>
                </a:extLst>
              </a:tr>
              <a:tr h="258281">
                <a:tc>
                  <a:txBody>
                    <a:bodyPr/>
                    <a:lstStyle/>
                    <a:p>
                      <a:pPr algn="l"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利率交易部</a:t>
                      </a:r>
                      <a:r>
                        <a:rPr lang="en-US" sz="900" b="0" i="0" u="none" strike="noStrike">
                          <a:solidFill>
                            <a:srgbClr val="000000"/>
                          </a:solidFill>
                          <a:effectLst/>
                          <a:latin typeface="微軟正黑體" panose="020B0604030504040204" pitchFamily="34" charset="-120"/>
                          <a:ea typeface="微軟正黑體" panose="020B0604030504040204" pitchFamily="34" charset="-120"/>
                        </a:rPr>
                        <a:t>IRD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229,950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26,750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859.6%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377,079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160,500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234.9%</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321,000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117.5%</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3297809326"/>
                  </a:ext>
                </a:extLst>
              </a:tr>
              <a:tr h="176387">
                <a:tc>
                  <a:txBody>
                    <a:bodyPr/>
                    <a:lstStyle/>
                    <a:p>
                      <a:pPr algn="l"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利率交易部</a:t>
                      </a:r>
                      <a:r>
                        <a:rPr lang="en-US" sz="900" b="0" i="0" u="none" strike="noStrike">
                          <a:solidFill>
                            <a:srgbClr val="000000"/>
                          </a:solidFill>
                          <a:effectLst/>
                          <a:latin typeface="微軟正黑體" panose="020B0604030504040204" pitchFamily="34" charset="-120"/>
                          <a:ea typeface="微軟正黑體" panose="020B0604030504040204" pitchFamily="34" charset="-120"/>
                        </a:rPr>
                        <a:t>CRD</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37,831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26,667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141.9%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163,898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102.4%</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320,000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51.2%</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547856718"/>
                  </a:ext>
                </a:extLst>
              </a:tr>
              <a:tr h="195285">
                <a:tc>
                  <a:txBody>
                    <a:bodyPr/>
                    <a:lstStyle/>
                    <a:p>
                      <a:pPr algn="l" rtl="0"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利率交易部</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303,821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85,225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356.5%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756,306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512,410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147.6%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a:solidFill>
                            <a:srgbClr val="000000"/>
                          </a:solidFill>
                          <a:effectLst/>
                          <a:latin typeface="微軟正黑體" panose="020B0604030504040204" pitchFamily="34" charset="-120"/>
                          <a:ea typeface="微軟正黑體" panose="020B0604030504040204" pitchFamily="34" charset="-120"/>
                        </a:rPr>
                        <a:t>1,028,000</a:t>
                      </a:r>
                    </a:p>
                  </a:txBody>
                  <a:tcPr marL="0" marR="0" marT="0"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tc>
                  <a:txBody>
                    <a:bodyPr/>
                    <a:lstStyle/>
                    <a:p>
                      <a:pPr algn="r" rtl="0"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73.6%</a:t>
                      </a:r>
                    </a:p>
                  </a:txBody>
                  <a:tcPr marL="0" marR="0" marT="0"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895897587"/>
                  </a:ext>
                </a:extLst>
              </a:tr>
            </a:tbl>
          </a:graphicData>
        </a:graphic>
      </p:graphicFrame>
    </p:spTree>
    <p:extLst>
      <p:ext uri="{BB962C8B-B14F-4D97-AF65-F5344CB8AC3E}">
        <p14:creationId xmlns:p14="http://schemas.microsoft.com/office/powerpoint/2010/main" val="1504231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B06B25C-5C7E-479D-9484-26D0D1BD33C9}"/>
              </a:ext>
            </a:extLst>
          </p:cNvPr>
          <p:cNvSpPr>
            <a:spLocks noGrp="1"/>
          </p:cNvSpPr>
          <p:nvPr>
            <p:ph type="title"/>
          </p:nvPr>
        </p:nvSpPr>
        <p:spPr/>
        <p:txBody>
          <a:bodyPr/>
          <a:lstStyle/>
          <a:p>
            <a:r>
              <a:rPr lang="en-US" altLang="zh-TW" dirty="0"/>
              <a:t>Trader PL</a:t>
            </a:r>
            <a:endParaRPr lang="zh-TW" altLang="en-US" dirty="0"/>
          </a:p>
        </p:txBody>
      </p:sp>
      <p:graphicFrame>
        <p:nvGraphicFramePr>
          <p:cNvPr id="4" name="表格 3">
            <a:extLst>
              <a:ext uri="{FF2B5EF4-FFF2-40B4-BE49-F238E27FC236}">
                <a16:creationId xmlns:a16="http://schemas.microsoft.com/office/drawing/2014/main" id="{67F5D123-6DE8-4D93-A69F-44C344B50CE1}"/>
              </a:ext>
            </a:extLst>
          </p:cNvPr>
          <p:cNvGraphicFramePr>
            <a:graphicFrameLocks noGrp="1"/>
          </p:cNvGraphicFramePr>
          <p:nvPr>
            <p:extLst>
              <p:ext uri="{D42A27DB-BD31-4B8C-83A1-F6EECF244321}">
                <p14:modId xmlns:p14="http://schemas.microsoft.com/office/powerpoint/2010/main" val="2864470700"/>
              </p:ext>
            </p:extLst>
          </p:nvPr>
        </p:nvGraphicFramePr>
        <p:xfrm>
          <a:off x="926514" y="1196975"/>
          <a:ext cx="7444959" cy="4929188"/>
        </p:xfrm>
        <a:graphic>
          <a:graphicData uri="http://schemas.openxmlformats.org/drawingml/2006/table">
            <a:tbl>
              <a:tblPr/>
              <a:tblGrid>
                <a:gridCol w="1313975">
                  <a:extLst>
                    <a:ext uri="{9D8B030D-6E8A-4147-A177-3AD203B41FA5}">
                      <a16:colId xmlns:a16="http://schemas.microsoft.com/office/drawing/2014/main" val="3917164386"/>
                    </a:ext>
                  </a:extLst>
                </a:gridCol>
                <a:gridCol w="797001">
                  <a:extLst>
                    <a:ext uri="{9D8B030D-6E8A-4147-A177-3AD203B41FA5}">
                      <a16:colId xmlns:a16="http://schemas.microsoft.com/office/drawing/2014/main" val="1884253197"/>
                    </a:ext>
                  </a:extLst>
                </a:gridCol>
                <a:gridCol w="581595">
                  <a:extLst>
                    <a:ext uri="{9D8B030D-6E8A-4147-A177-3AD203B41FA5}">
                      <a16:colId xmlns:a16="http://schemas.microsoft.com/office/drawing/2014/main" val="3628023887"/>
                    </a:ext>
                  </a:extLst>
                </a:gridCol>
                <a:gridCol w="1252046">
                  <a:extLst>
                    <a:ext uri="{9D8B030D-6E8A-4147-A177-3AD203B41FA5}">
                      <a16:colId xmlns:a16="http://schemas.microsoft.com/office/drawing/2014/main" val="634798638"/>
                    </a:ext>
                  </a:extLst>
                </a:gridCol>
                <a:gridCol w="997013">
                  <a:extLst>
                    <a:ext uri="{9D8B030D-6E8A-4147-A177-3AD203B41FA5}">
                      <a16:colId xmlns:a16="http://schemas.microsoft.com/office/drawing/2014/main" val="3120247653"/>
                    </a:ext>
                  </a:extLst>
                </a:gridCol>
                <a:gridCol w="792088">
                  <a:extLst>
                    <a:ext uri="{9D8B030D-6E8A-4147-A177-3AD203B41FA5}">
                      <a16:colId xmlns:a16="http://schemas.microsoft.com/office/drawing/2014/main" val="95139223"/>
                    </a:ext>
                  </a:extLst>
                </a:gridCol>
                <a:gridCol w="774227">
                  <a:extLst>
                    <a:ext uri="{9D8B030D-6E8A-4147-A177-3AD203B41FA5}">
                      <a16:colId xmlns:a16="http://schemas.microsoft.com/office/drawing/2014/main" val="1532378934"/>
                    </a:ext>
                  </a:extLst>
                </a:gridCol>
                <a:gridCol w="937014">
                  <a:extLst>
                    <a:ext uri="{9D8B030D-6E8A-4147-A177-3AD203B41FA5}">
                      <a16:colId xmlns:a16="http://schemas.microsoft.com/office/drawing/2014/main" val="3210607105"/>
                    </a:ext>
                  </a:extLst>
                </a:gridCol>
              </a:tblGrid>
              <a:tr h="177774">
                <a:tc>
                  <a:txBody>
                    <a:bodyPr/>
                    <a:lstStyle/>
                    <a:p>
                      <a:pPr algn="l" fontAlgn="b"/>
                      <a:endParaRPr lang="zh-TW" altLang="en-US" sz="900" b="1"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900" b="1"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900" b="1"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zh-TW" altLang="en-US" sz="900" b="1"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TW" alt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ctr"/>
                      <a:endParaRPr lang="zh-TW" altLang="en-US" sz="1000" b="0" i="0" u="none" strike="noStrike">
                        <a:solidFill>
                          <a:srgbClr val="000000"/>
                        </a:solidFill>
                        <a:effectLst/>
                        <a:latin typeface="新細明體" panose="02020500000000000000" pitchFamily="18" charset="-120"/>
                        <a:ea typeface="新細明體" panose="02020500000000000000" pitchFamily="18" charset="-120"/>
                      </a:endParaRPr>
                    </a:p>
                  </a:txBody>
                  <a:tcPr marL="0" marR="0" marT="0"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en-US" altLang="zh-TW" sz="900" b="1" i="0" u="none" strike="noStrike">
                          <a:solidFill>
                            <a:srgbClr val="000000"/>
                          </a:solidFill>
                          <a:effectLst/>
                          <a:latin typeface="新細明體" panose="02020500000000000000" pitchFamily="18" charset="-120"/>
                          <a:ea typeface="新細明體" panose="02020500000000000000" pitchFamily="18" charset="-120"/>
                        </a:rPr>
                        <a:t>2025/6/26</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r" fontAlgn="b"/>
                      <a:r>
                        <a:rPr lang="zh-TW" altLang="en-US" sz="900" b="1" i="0" u="none" strike="noStrike">
                          <a:solidFill>
                            <a:srgbClr val="000000"/>
                          </a:solidFill>
                          <a:effectLst/>
                          <a:latin typeface="新細明體" panose="02020500000000000000" pitchFamily="18" charset="-120"/>
                          <a:ea typeface="新細明體" panose="02020500000000000000" pitchFamily="18" charset="-120"/>
                        </a:rPr>
                        <a:t>單位</a:t>
                      </a:r>
                      <a:r>
                        <a:rPr lang="en-US" altLang="zh-TW" sz="900" b="1" i="0" u="none" strike="noStrike">
                          <a:solidFill>
                            <a:srgbClr val="000000"/>
                          </a:solidFill>
                          <a:effectLst/>
                          <a:latin typeface="新細明體" panose="02020500000000000000" pitchFamily="18" charset="-120"/>
                          <a:ea typeface="新細明體" panose="02020500000000000000" pitchFamily="18" charset="-120"/>
                        </a:rPr>
                        <a:t>: </a:t>
                      </a:r>
                      <a:r>
                        <a:rPr lang="zh-TW" altLang="en-US" sz="900" b="1" i="0" u="none" strike="noStrike">
                          <a:solidFill>
                            <a:srgbClr val="000000"/>
                          </a:solidFill>
                          <a:effectLst/>
                          <a:latin typeface="新細明體" panose="02020500000000000000" pitchFamily="18" charset="-120"/>
                          <a:ea typeface="新細明體" panose="02020500000000000000" pitchFamily="18" charset="-120"/>
                        </a:rPr>
                        <a:t>台幣 千元</a:t>
                      </a:r>
                    </a:p>
                  </a:txBody>
                  <a:tcPr marL="0" marR="0" marT="0"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67300315"/>
                  </a:ext>
                </a:extLst>
              </a:tr>
              <a:tr h="355548">
                <a:tc>
                  <a:txBody>
                    <a:bodyPr/>
                    <a:lstStyle/>
                    <a:p>
                      <a:pPr algn="ctr"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職位</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部</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組長</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組別</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主要操作產品</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ea typeface="新細明體" panose="02020500000000000000" pitchFamily="18" charset="-120"/>
                        </a:rPr>
                        <a:t>YTD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ea typeface="新細明體" panose="02020500000000000000" pitchFamily="18" charset="-120"/>
                        </a:rPr>
                        <a:t>Budget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dirty="0">
                          <a:solidFill>
                            <a:srgbClr val="000000"/>
                          </a:solidFill>
                          <a:effectLst/>
                          <a:latin typeface="Calibri" panose="020F0502020204030204" pitchFamily="34" charset="0"/>
                          <a:ea typeface="新細明體" panose="02020500000000000000" pitchFamily="18" charset="-120"/>
                        </a:rPr>
                        <a:t>YTD/Budget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900" b="1" i="0" u="none" strike="noStrike">
                          <a:solidFill>
                            <a:srgbClr val="000000"/>
                          </a:solidFill>
                          <a:effectLst/>
                          <a:latin typeface="Calibri" panose="020F0502020204030204" pitchFamily="34" charset="0"/>
                          <a:ea typeface="新細明體" panose="02020500000000000000" pitchFamily="18" charset="-120"/>
                        </a:rPr>
                        <a:t>YTD/ Budget Pro rata%</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970697"/>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執行長</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Henry)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59,729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83878125"/>
                  </a:ext>
                </a:extLst>
              </a:tr>
              <a:tr h="355548">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周伯彥</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Jesse)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部長</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美、歐債期貨</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台外幣</a:t>
                      </a:r>
                      <a:r>
                        <a:rPr lang="en-US" altLang="zh-TW" sz="900" b="1" i="0" u="none" strike="noStrike">
                          <a:solidFill>
                            <a:srgbClr val="000000"/>
                          </a:solidFill>
                          <a:effectLst/>
                          <a:latin typeface="Calibri" panose="020F0502020204030204" pitchFamily="34" charset="0"/>
                          <a:ea typeface="新細明體" panose="02020500000000000000" pitchFamily="18" charset="-120"/>
                        </a:rPr>
                        <a:t>IRS/</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外幣債</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57,985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FF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zh-TW" altLang="en-US" sz="900" b="1"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1000" b="0" i="0" u="none" strike="noStrike">
                          <a:solidFill>
                            <a:srgbClr val="000000"/>
                          </a:solidFill>
                          <a:effectLst/>
                          <a:latin typeface="Calibri" panose="020F0502020204030204" pitchFamily="34" charset="0"/>
                          <a:ea typeface="新細明體" panose="02020500000000000000" pitchFamily="18" charset="-12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58430"/>
                  </a:ext>
                </a:extLst>
              </a:tr>
              <a:tr h="355548">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簡嘉宏</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Aaron)</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組長</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IRD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台債</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台外幣</a:t>
                      </a:r>
                      <a:r>
                        <a:rPr lang="en-US" altLang="zh-TW" sz="900" b="1" i="0" u="none" strike="noStrike">
                          <a:solidFill>
                            <a:srgbClr val="000000"/>
                          </a:solidFill>
                          <a:effectLst/>
                          <a:latin typeface="Calibri" panose="020F0502020204030204" pitchFamily="34" charset="0"/>
                          <a:ea typeface="新細明體" panose="02020500000000000000" pitchFamily="18" charset="-120"/>
                        </a:rPr>
                        <a:t>IRS/</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美債期貨</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86,581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100,000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86.6%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178.5%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45888678"/>
                  </a:ext>
                </a:extLst>
              </a:tr>
              <a:tr h="678773">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吳丕雄</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Pete)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IRD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TWD FX Swap&amp;IRS/CCS/</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美債期貨</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68,426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90,000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76.0%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156.8%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22937593"/>
                  </a:ext>
                </a:extLst>
              </a:tr>
              <a:tr h="355548">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吳文祺</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Gary)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IRD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900" b="1" i="0" u="none" strike="noStrike">
                          <a:solidFill>
                            <a:srgbClr val="000000"/>
                          </a:solidFill>
                          <a:effectLst/>
                          <a:latin typeface="Calibri" panose="020F0502020204030204" pitchFamily="34" charset="0"/>
                          <a:ea typeface="新細明體" panose="02020500000000000000" pitchFamily="18" charset="-120"/>
                        </a:rPr>
                        <a:t>CNH FX Swap/</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境內人民幣債</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40,645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45,000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90.3%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186.3%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61500742"/>
                  </a:ext>
                </a:extLst>
              </a:tr>
              <a:tr h="355548">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王信閎</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IRD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TW" sz="900" b="1" i="0" u="none" strike="noStrike">
                          <a:solidFill>
                            <a:srgbClr val="000000"/>
                          </a:solidFill>
                          <a:effectLst/>
                          <a:latin typeface="Calibri" panose="020F0502020204030204" pitchFamily="34" charset="0"/>
                          <a:ea typeface="新細明體" panose="02020500000000000000" pitchFamily="18" charset="-120"/>
                        </a:rPr>
                        <a:t>G7 FX Swap&amp;IRS/</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境內人民幣債</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台債</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63,550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45,000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141.2%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291.2%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1709638"/>
                  </a:ext>
                </a:extLst>
              </a:tr>
              <a:tr h="339387">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周志曄</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Mark)</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IRD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境內人民幣債</a:t>
                      </a:r>
                      <a:r>
                        <a:rPr lang="en-US" altLang="zh-TW" sz="900" b="1" i="0" u="none" strike="noStrike">
                          <a:solidFill>
                            <a:srgbClr val="000000"/>
                          </a:solidFill>
                          <a:effectLst/>
                          <a:latin typeface="Calibri" panose="020F0502020204030204" pitchFamily="34" charset="0"/>
                          <a:ea typeface="新細明體" panose="02020500000000000000" pitchFamily="18" charset="-120"/>
                        </a:rPr>
                        <a:t>/ CNH FX Swap</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26,212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45,000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58.2%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120.1%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93686838"/>
                  </a:ext>
                </a:extLst>
              </a:tr>
              <a:tr h="355548">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王鼎偉</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Louie)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組長</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 CRD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外幣債</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Bond ETF/</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美債期貨</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86,148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65,000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132.5%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273.3%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50353086"/>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林燈媒</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Roger)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 CRD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台幣</a:t>
                      </a:r>
                      <a:r>
                        <a:rPr lang="en-US" altLang="zh-TW" sz="900" b="1" i="0" u="none" strike="noStrike">
                          <a:solidFill>
                            <a:srgbClr val="000000"/>
                          </a:solidFill>
                          <a:effectLst/>
                          <a:latin typeface="Calibri" panose="020F0502020204030204" pitchFamily="34" charset="0"/>
                          <a:ea typeface="新細明體" panose="02020500000000000000" pitchFamily="18" charset="-120"/>
                        </a:rPr>
                        <a:t>IRS/</a:t>
                      </a: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美債期貨</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10,137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60,000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16.9%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34.8%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0574191"/>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魏大凱</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 CRD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900" b="1" i="0" u="none" strike="noStrike">
                          <a:solidFill>
                            <a:srgbClr val="000000"/>
                          </a:solidFill>
                          <a:effectLst/>
                          <a:latin typeface="Calibri" panose="020F0502020204030204" pitchFamily="34" charset="0"/>
                          <a:ea typeface="新細明體" panose="02020500000000000000" pitchFamily="18" charset="-120"/>
                        </a:rPr>
                        <a:t>CBASW</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41,563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120,000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34.6%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71.4%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6444143"/>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陳仁義</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組長</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9,889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18,000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54.9%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113.3%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9038644"/>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吳翠敏</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43,197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85,000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50.8%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104.8%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29328157"/>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張宗傅</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53,576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93,000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57.6%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118.8%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7120037"/>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張明瑜</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63,887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106,000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60.3%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124.3%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699993"/>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徐嘉蔚</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21,954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44,000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49.9%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102.9%</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58971507"/>
                  </a:ext>
                </a:extLst>
              </a:tr>
              <a:tr h="177774">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陳雅玫</a:t>
                      </a:r>
                      <a:r>
                        <a:rPr lang="en-US" altLang="zh-TW" sz="900" b="1" i="0" u="none" strike="noStrike">
                          <a:solidFill>
                            <a:srgbClr val="000000"/>
                          </a:solidFill>
                          <a:effectLst/>
                          <a:latin typeface="Calibri" panose="020F0502020204030204" pitchFamily="34" charset="0"/>
                          <a:ea typeface="新細明體" panose="02020500000000000000" pitchFamily="18" charset="-120"/>
                        </a:rPr>
                        <a:t>(</a:t>
                      </a:r>
                      <a:r>
                        <a:rPr lang="en-US" sz="900" b="1" i="0" u="none" strike="noStrike">
                          <a:solidFill>
                            <a:srgbClr val="000000"/>
                          </a:solidFill>
                          <a:effectLst/>
                          <a:latin typeface="Calibri" panose="020F0502020204030204" pitchFamily="34" charset="0"/>
                          <a:ea typeface="新細明體" panose="02020500000000000000" pitchFamily="18" charset="-120"/>
                        </a:rPr>
                        <a:t>May)</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交易員</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細明體" panose="02020509000000000000" pitchFamily="49" charset="-120"/>
                          <a:ea typeface="細明體" panose="02020509000000000000" pitchFamily="49" charset="-120"/>
                        </a:rPr>
                        <a:t>票券</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TW" altLang="en-US" sz="900" b="1" i="0" u="none" strike="noStrike">
                          <a:solidFill>
                            <a:srgbClr val="000000"/>
                          </a:solidFill>
                          <a:effectLst/>
                          <a:latin typeface="Arial Unicode MS" panose="020B0604020202020204" pitchFamily="34" charset="-120"/>
                          <a:ea typeface="Arial Unicode MS" panose="020B0604020202020204" pitchFamily="34" charset="-120"/>
                        </a:rPr>
                        <a:t>票券</a:t>
                      </a:r>
                      <a:endParaRPr lang="zh-TW" altLang="en-US" sz="900" b="1" i="0" u="none" strike="noStrike">
                        <a:solidFill>
                          <a:srgbClr val="000000"/>
                        </a:solidFill>
                        <a:effectLst/>
                        <a:latin typeface="Calibri" panose="020F0502020204030204" pitchFamily="34" charset="0"/>
                        <a:ea typeface="新細明體" panose="02020500000000000000" pitchFamily="18" charset="-12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0070C0"/>
                          </a:solidFill>
                          <a:effectLst/>
                          <a:latin typeface="Calibri" panose="020F0502020204030204" pitchFamily="34" charset="0"/>
                          <a:ea typeface="新細明體" panose="02020500000000000000" pitchFamily="18" charset="-120"/>
                        </a:rPr>
                        <a:t>22,825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900" b="1" i="0" u="none" strike="noStrike">
                          <a:solidFill>
                            <a:srgbClr val="FF0000"/>
                          </a:solidFill>
                          <a:effectLst/>
                          <a:latin typeface="Calibri" panose="020F0502020204030204" pitchFamily="34" charset="0"/>
                          <a:ea typeface="新細明體" panose="02020500000000000000" pitchFamily="18" charset="-120"/>
                        </a:rPr>
                        <a:t>43,000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a:solidFill>
                            <a:srgbClr val="000000"/>
                          </a:solidFill>
                          <a:effectLst/>
                          <a:latin typeface="Calibri" panose="020F0502020204030204" pitchFamily="34" charset="0"/>
                          <a:ea typeface="新細明體" panose="02020500000000000000" pitchFamily="18" charset="-120"/>
                        </a:rPr>
                        <a:t>53.1%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TW" sz="1000" b="1" i="0" u="none" strike="noStrike" dirty="0">
                          <a:solidFill>
                            <a:srgbClr val="000000"/>
                          </a:solidFill>
                          <a:effectLst/>
                          <a:latin typeface="Calibri" panose="020F0502020204030204" pitchFamily="34" charset="0"/>
                          <a:ea typeface="新細明體" panose="02020500000000000000" pitchFamily="18" charset="-120"/>
                        </a:rPr>
                        <a:t>109.5%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9086170"/>
                  </a:ext>
                </a:extLst>
              </a:tr>
            </a:tbl>
          </a:graphicData>
        </a:graphic>
      </p:graphicFrame>
    </p:spTree>
    <p:extLst>
      <p:ext uri="{BB962C8B-B14F-4D97-AF65-F5344CB8AC3E}">
        <p14:creationId xmlns:p14="http://schemas.microsoft.com/office/powerpoint/2010/main" val="178128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FA426E-ECFD-4EE6-9A5D-CC210FC1F1F8}"/>
              </a:ext>
            </a:extLst>
          </p:cNvPr>
          <p:cNvSpPr>
            <a:spLocks noGrp="1"/>
          </p:cNvSpPr>
          <p:nvPr>
            <p:ph type="title"/>
          </p:nvPr>
        </p:nvSpPr>
        <p:spPr/>
        <p:txBody>
          <a:bodyPr/>
          <a:lstStyle/>
          <a:p>
            <a:r>
              <a:rPr lang="zh-TW" altLang="en-US" dirty="0"/>
              <a:t>台幣利率</a:t>
            </a:r>
          </a:p>
        </p:txBody>
      </p:sp>
      <p:sp>
        <p:nvSpPr>
          <p:cNvPr id="3" name="內容版面配置區 2">
            <a:extLst>
              <a:ext uri="{FF2B5EF4-FFF2-40B4-BE49-F238E27FC236}">
                <a16:creationId xmlns:a16="http://schemas.microsoft.com/office/drawing/2014/main" id="{B1C73795-8474-4A37-9C78-4D0B921571F2}"/>
              </a:ext>
            </a:extLst>
          </p:cNvPr>
          <p:cNvSpPr>
            <a:spLocks noGrp="1"/>
          </p:cNvSpPr>
          <p:nvPr>
            <p:ph idx="1"/>
          </p:nvPr>
        </p:nvSpPr>
        <p:spPr>
          <a:xfrm>
            <a:off x="-67493" y="3982066"/>
            <a:ext cx="4694634" cy="2506982"/>
          </a:xfrm>
        </p:spPr>
        <p:txBody>
          <a:bodyPr/>
          <a:lstStyle/>
          <a:p>
            <a:r>
              <a:rPr lang="en-US" altLang="zh-TW" sz="1600" dirty="0"/>
              <a:t>2Y yield</a:t>
            </a:r>
            <a:r>
              <a:rPr lang="zh-TW" altLang="en-US" sz="1600" dirty="0"/>
              <a:t> </a:t>
            </a:r>
            <a:r>
              <a:rPr lang="en-US" altLang="zh-TW" sz="1600" dirty="0"/>
              <a:t>-4bp</a:t>
            </a:r>
            <a:r>
              <a:rPr lang="zh-TW" altLang="en-US" sz="1600" dirty="0"/>
              <a:t>至</a:t>
            </a:r>
            <a:r>
              <a:rPr lang="en-US" altLang="zh-TW" sz="1600" dirty="0"/>
              <a:t>1.27</a:t>
            </a:r>
            <a:r>
              <a:rPr lang="zh-TW" altLang="en-US" sz="1600" dirty="0"/>
              <a:t>， </a:t>
            </a:r>
            <a:r>
              <a:rPr lang="en-US" altLang="zh-TW" sz="1600" dirty="0"/>
              <a:t>5Y yield</a:t>
            </a:r>
            <a:r>
              <a:rPr lang="zh-TW" altLang="en-US" sz="1600" dirty="0"/>
              <a:t> </a:t>
            </a:r>
            <a:r>
              <a:rPr lang="en-US" altLang="zh-TW" sz="1600" dirty="0"/>
              <a:t>-5.5bp</a:t>
            </a:r>
            <a:r>
              <a:rPr lang="zh-TW" altLang="en-US" sz="1600" dirty="0"/>
              <a:t>至</a:t>
            </a:r>
            <a:r>
              <a:rPr lang="en-US" altLang="zh-TW" sz="1600" dirty="0"/>
              <a:t>1.36</a:t>
            </a:r>
            <a:r>
              <a:rPr lang="zh-TW" altLang="en-US" sz="1600" dirty="0"/>
              <a:t>，</a:t>
            </a:r>
            <a:r>
              <a:rPr lang="en-US" altLang="zh-TW" sz="1600" dirty="0"/>
              <a:t>10Y yield</a:t>
            </a:r>
            <a:r>
              <a:rPr lang="zh-TW" altLang="en-US" sz="1600" dirty="0"/>
              <a:t> </a:t>
            </a:r>
            <a:r>
              <a:rPr lang="en-US" altLang="zh-TW" sz="1600" dirty="0"/>
              <a:t> -6bp</a:t>
            </a:r>
            <a:r>
              <a:rPr lang="zh-TW" altLang="en-US" sz="1600" dirty="0"/>
              <a:t>至</a:t>
            </a:r>
            <a:r>
              <a:rPr lang="en-US" altLang="zh-TW" sz="1600" dirty="0"/>
              <a:t>1.43</a:t>
            </a:r>
            <a:r>
              <a:rPr lang="zh-TW" altLang="en-US" sz="1600" dirty="0"/>
              <a:t>，</a:t>
            </a:r>
            <a:r>
              <a:rPr lang="en-US" altLang="zh-TW" sz="1600" dirty="0"/>
              <a:t>30Y yield</a:t>
            </a:r>
            <a:r>
              <a:rPr lang="zh-TW" altLang="en-US" sz="1600" dirty="0"/>
              <a:t> </a:t>
            </a:r>
            <a:r>
              <a:rPr lang="en-US" altLang="zh-TW" sz="1600" dirty="0"/>
              <a:t>-10bp</a:t>
            </a:r>
            <a:r>
              <a:rPr lang="zh-TW" altLang="en-US" sz="1600" dirty="0"/>
              <a:t>至</a:t>
            </a:r>
            <a:r>
              <a:rPr lang="en-US" altLang="zh-TW" sz="1600" dirty="0"/>
              <a:t>1.74</a:t>
            </a:r>
            <a:r>
              <a:rPr lang="zh-TW" altLang="en-US" sz="1600" dirty="0"/>
              <a:t>。</a:t>
            </a:r>
            <a:endParaRPr lang="en-US" altLang="zh-TW" sz="1600" dirty="0"/>
          </a:p>
          <a:p>
            <a:r>
              <a:rPr lang="en-US" altLang="zh-TW" sz="1600" dirty="0"/>
              <a:t>5Y IRS</a:t>
            </a:r>
            <a:r>
              <a:rPr lang="zh-TW" altLang="en-US" sz="1600" dirty="0"/>
              <a:t> </a:t>
            </a:r>
            <a:r>
              <a:rPr lang="en-US" altLang="zh-TW" sz="1600" dirty="0"/>
              <a:t>-1bp@1.56</a:t>
            </a:r>
            <a:r>
              <a:rPr lang="zh-TW" altLang="en-US" sz="1600" dirty="0"/>
              <a:t>， </a:t>
            </a:r>
            <a:r>
              <a:rPr lang="en-US" altLang="zh-TW" sz="1600" dirty="0"/>
              <a:t>5X10</a:t>
            </a:r>
            <a:r>
              <a:rPr lang="zh-TW" altLang="en-US" sz="1600" dirty="0"/>
              <a:t> </a:t>
            </a:r>
            <a:r>
              <a:rPr lang="en-US" altLang="zh-TW" sz="1600" dirty="0"/>
              <a:t>-1bp @32bp</a:t>
            </a:r>
            <a:r>
              <a:rPr lang="zh-TW" altLang="en-US" sz="1600" dirty="0"/>
              <a:t>，</a:t>
            </a:r>
            <a:r>
              <a:rPr lang="en-US" altLang="zh-TW" sz="1600" dirty="0"/>
              <a:t>10Y </a:t>
            </a:r>
            <a:r>
              <a:rPr lang="zh-TW" altLang="en-US" sz="1600" dirty="0"/>
              <a:t>中價</a:t>
            </a:r>
            <a:r>
              <a:rPr lang="en-US" altLang="zh-TW" sz="1600" dirty="0"/>
              <a:t>level -2bp @1.88</a:t>
            </a:r>
          </a:p>
          <a:p>
            <a:r>
              <a:rPr lang="zh-TW" altLang="en-US" sz="1600" dirty="0"/>
              <a:t>策略</a:t>
            </a:r>
            <a:r>
              <a:rPr lang="en-US" altLang="zh-TW" sz="1600" dirty="0"/>
              <a:t>:</a:t>
            </a:r>
            <a:r>
              <a:rPr lang="zh-TW" altLang="en-US" sz="1600" dirty="0"/>
              <a:t>受財政部公布第三季發債量只有</a:t>
            </a:r>
            <a:r>
              <a:rPr lang="en-US" altLang="zh-TW" sz="1600" dirty="0"/>
              <a:t>650</a:t>
            </a:r>
            <a:r>
              <a:rPr lang="zh-TW" altLang="en-US" sz="1600" dirty="0"/>
              <a:t>億台幣激勵，加上台幣匯率升值，市場資金寬鬆，整體偏多氣氛明顯，惟短券利率已偏低，將轉向偏多長券為主。</a:t>
            </a:r>
          </a:p>
        </p:txBody>
      </p:sp>
      <p:sp>
        <p:nvSpPr>
          <p:cNvPr id="14" name="文字方塊 13">
            <a:extLst>
              <a:ext uri="{FF2B5EF4-FFF2-40B4-BE49-F238E27FC236}">
                <a16:creationId xmlns:a16="http://schemas.microsoft.com/office/drawing/2014/main" id="{CA59C3BE-AD0E-4E84-9DCB-DC766AC3F339}"/>
              </a:ext>
            </a:extLst>
          </p:cNvPr>
          <p:cNvSpPr txBox="1"/>
          <p:nvPr/>
        </p:nvSpPr>
        <p:spPr bwMode="auto">
          <a:xfrm>
            <a:off x="-880" y="968988"/>
            <a:ext cx="12241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台債走勢</a:t>
            </a:r>
          </a:p>
        </p:txBody>
      </p:sp>
      <p:sp>
        <p:nvSpPr>
          <p:cNvPr id="15" name="文字方塊 14">
            <a:extLst>
              <a:ext uri="{FF2B5EF4-FFF2-40B4-BE49-F238E27FC236}">
                <a16:creationId xmlns:a16="http://schemas.microsoft.com/office/drawing/2014/main" id="{240ACF46-F1EC-4184-9318-1CEFC84E6081}"/>
              </a:ext>
            </a:extLst>
          </p:cNvPr>
          <p:cNvSpPr txBox="1"/>
          <p:nvPr/>
        </p:nvSpPr>
        <p:spPr bwMode="auto">
          <a:xfrm>
            <a:off x="4711874" y="979753"/>
            <a:ext cx="144430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台債</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IRS</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走勢</a:t>
            </a:r>
          </a:p>
        </p:txBody>
      </p:sp>
      <p:sp>
        <p:nvSpPr>
          <p:cNvPr id="16" name="文字方塊 15">
            <a:extLst>
              <a:ext uri="{FF2B5EF4-FFF2-40B4-BE49-F238E27FC236}">
                <a16:creationId xmlns:a16="http://schemas.microsoft.com/office/drawing/2014/main" id="{7FD87BE2-B12E-4DDE-9015-80D0EAE059DA}"/>
              </a:ext>
            </a:extLst>
          </p:cNvPr>
          <p:cNvSpPr txBox="1"/>
          <p:nvPr/>
        </p:nvSpPr>
        <p:spPr bwMode="auto">
          <a:xfrm>
            <a:off x="4711874" y="3815565"/>
            <a:ext cx="192628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台債</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IRS</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5X10</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走勢</a:t>
            </a:r>
          </a:p>
        </p:txBody>
      </p:sp>
      <p:pic>
        <p:nvPicPr>
          <p:cNvPr id="5" name="圖片 4">
            <a:extLst>
              <a:ext uri="{FF2B5EF4-FFF2-40B4-BE49-F238E27FC236}">
                <a16:creationId xmlns:a16="http://schemas.microsoft.com/office/drawing/2014/main" id="{0043B232-1A1F-8132-8796-1FDE221799E1}"/>
              </a:ext>
            </a:extLst>
          </p:cNvPr>
          <p:cNvPicPr>
            <a:picLocks noChangeAspect="1"/>
          </p:cNvPicPr>
          <p:nvPr/>
        </p:nvPicPr>
        <p:blipFill>
          <a:blip r:embed="rId3"/>
          <a:stretch>
            <a:fillRect/>
          </a:stretch>
        </p:blipFill>
        <p:spPr>
          <a:xfrm>
            <a:off x="66677" y="1368480"/>
            <a:ext cx="4365450" cy="2447085"/>
          </a:xfrm>
          <a:prstGeom prst="rect">
            <a:avLst/>
          </a:prstGeom>
        </p:spPr>
      </p:pic>
      <p:pic>
        <p:nvPicPr>
          <p:cNvPr id="8" name="圖片 7">
            <a:extLst>
              <a:ext uri="{FF2B5EF4-FFF2-40B4-BE49-F238E27FC236}">
                <a16:creationId xmlns:a16="http://schemas.microsoft.com/office/drawing/2014/main" id="{56C99964-DDF2-49C6-A8AE-F8688A416513}"/>
              </a:ext>
            </a:extLst>
          </p:cNvPr>
          <p:cNvPicPr>
            <a:picLocks noChangeAspect="1"/>
          </p:cNvPicPr>
          <p:nvPr/>
        </p:nvPicPr>
        <p:blipFill>
          <a:blip r:embed="rId4"/>
          <a:stretch>
            <a:fillRect/>
          </a:stretch>
        </p:blipFill>
        <p:spPr>
          <a:xfrm>
            <a:off x="4638676" y="1318306"/>
            <a:ext cx="4456869" cy="2497259"/>
          </a:xfrm>
          <a:prstGeom prst="rect">
            <a:avLst/>
          </a:prstGeom>
        </p:spPr>
      </p:pic>
      <p:pic>
        <p:nvPicPr>
          <p:cNvPr id="11" name="圖片 10">
            <a:extLst>
              <a:ext uri="{FF2B5EF4-FFF2-40B4-BE49-F238E27FC236}">
                <a16:creationId xmlns:a16="http://schemas.microsoft.com/office/drawing/2014/main" id="{128F7D72-3381-4C24-F663-C2C53FBED5F0}"/>
              </a:ext>
            </a:extLst>
          </p:cNvPr>
          <p:cNvPicPr>
            <a:picLocks noChangeAspect="1"/>
          </p:cNvPicPr>
          <p:nvPr/>
        </p:nvPicPr>
        <p:blipFill>
          <a:blip r:embed="rId5"/>
          <a:stretch>
            <a:fillRect/>
          </a:stretch>
        </p:blipFill>
        <p:spPr>
          <a:xfrm>
            <a:off x="4627141" y="4154118"/>
            <a:ext cx="4468404" cy="2625169"/>
          </a:xfrm>
          <a:prstGeom prst="rect">
            <a:avLst/>
          </a:prstGeom>
        </p:spPr>
      </p:pic>
    </p:spTree>
    <p:extLst>
      <p:ext uri="{BB962C8B-B14F-4D97-AF65-F5344CB8AC3E}">
        <p14:creationId xmlns:p14="http://schemas.microsoft.com/office/powerpoint/2010/main" val="33898472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C7965D-F437-4850-B026-B74A189E8036}"/>
              </a:ext>
            </a:extLst>
          </p:cNvPr>
          <p:cNvSpPr>
            <a:spLocks noGrp="1"/>
          </p:cNvSpPr>
          <p:nvPr>
            <p:ph type="title"/>
          </p:nvPr>
        </p:nvSpPr>
        <p:spPr/>
        <p:txBody>
          <a:bodyPr/>
          <a:lstStyle/>
          <a:p>
            <a:r>
              <a:rPr lang="en-US" altLang="zh-TW" dirty="0"/>
              <a:t>USD</a:t>
            </a:r>
            <a:r>
              <a:rPr lang="zh-TW" altLang="en-US" dirty="0"/>
              <a:t> </a:t>
            </a:r>
            <a:r>
              <a:rPr lang="en-US" altLang="zh-TW" dirty="0"/>
              <a:t>Rate</a:t>
            </a:r>
            <a:endParaRPr lang="zh-TW" altLang="en-US" dirty="0"/>
          </a:p>
        </p:txBody>
      </p:sp>
      <p:sp>
        <p:nvSpPr>
          <p:cNvPr id="3" name="內容版面配置區 2">
            <a:extLst>
              <a:ext uri="{FF2B5EF4-FFF2-40B4-BE49-F238E27FC236}">
                <a16:creationId xmlns:a16="http://schemas.microsoft.com/office/drawing/2014/main" id="{99D7A7E2-9C4F-4897-9105-F08C2691C3D1}"/>
              </a:ext>
            </a:extLst>
          </p:cNvPr>
          <p:cNvSpPr>
            <a:spLocks noGrp="1"/>
          </p:cNvSpPr>
          <p:nvPr>
            <p:ph idx="1"/>
          </p:nvPr>
        </p:nvSpPr>
        <p:spPr>
          <a:xfrm>
            <a:off x="-61938" y="3825744"/>
            <a:ext cx="4705946" cy="2611557"/>
          </a:xfrm>
        </p:spPr>
        <p:txBody>
          <a:bodyPr/>
          <a:lstStyle/>
          <a:p>
            <a:r>
              <a:rPr lang="zh-TW" altLang="en-US" sz="1600" dirty="0"/>
              <a:t>上週美債 </a:t>
            </a:r>
            <a:r>
              <a:rPr lang="en-US" altLang="zh-TW" sz="1600" dirty="0"/>
              <a:t>-5~-16bp</a:t>
            </a:r>
            <a:r>
              <a:rPr lang="zh-TW" altLang="en-US" sz="1600" dirty="0"/>
              <a:t>，前端跌幅較大</a:t>
            </a:r>
            <a:endParaRPr lang="en-US" altLang="zh-TW" sz="1600" dirty="0"/>
          </a:p>
          <a:p>
            <a:r>
              <a:rPr lang="zh-TW" altLang="en-US" sz="1600" dirty="0"/>
              <a:t>上週多位</a:t>
            </a:r>
            <a:r>
              <a:rPr lang="en-US" altLang="zh-TW" sz="1600" dirty="0"/>
              <a:t>FED</a:t>
            </a:r>
            <a:r>
              <a:rPr lang="zh-TW" altLang="en-US" sz="1600" dirty="0"/>
              <a:t>官員釋放出較為鴿派訊息，使美債再度</a:t>
            </a:r>
            <a:r>
              <a:rPr lang="en-US" altLang="zh-TW" sz="1600" dirty="0"/>
              <a:t>price in</a:t>
            </a:r>
            <a:r>
              <a:rPr lang="zh-TW" altLang="en-US" sz="1600" dirty="0"/>
              <a:t>較快的降息路徑，</a:t>
            </a:r>
            <a:r>
              <a:rPr lang="en-US" altLang="zh-TW" sz="1600" dirty="0"/>
              <a:t>curve</a:t>
            </a:r>
            <a:r>
              <a:rPr lang="zh-TW" altLang="en-US" sz="1600" dirty="0"/>
              <a:t>大幅</a:t>
            </a:r>
            <a:r>
              <a:rPr lang="en-US" altLang="zh-TW" sz="1600" dirty="0"/>
              <a:t>steepen</a:t>
            </a:r>
            <a:r>
              <a:rPr lang="zh-TW" altLang="en-US" sz="1600" dirty="0"/>
              <a:t>。就方向性而言，美債</a:t>
            </a:r>
            <a:r>
              <a:rPr lang="en-US" altLang="zh-TW" sz="1600" dirty="0"/>
              <a:t> 10Y</a:t>
            </a:r>
            <a:r>
              <a:rPr lang="zh-TW" altLang="en-US" sz="1600" dirty="0"/>
              <a:t>在接近區間偏低之</a:t>
            </a:r>
            <a:r>
              <a:rPr lang="en-US" altLang="zh-TW" sz="1600" dirty="0"/>
              <a:t>4.2%</a:t>
            </a:r>
            <a:r>
              <a:rPr lang="zh-TW" altLang="en-US" sz="1600" dirty="0"/>
              <a:t>位置，操作方面仍偏向區間交易做法。</a:t>
            </a:r>
            <a:endParaRPr lang="en-US" altLang="zh-TW" sz="1600" dirty="0"/>
          </a:p>
          <a:p>
            <a:endParaRPr lang="en-US" altLang="zh-TW" sz="1600" dirty="0"/>
          </a:p>
        </p:txBody>
      </p:sp>
      <p:sp>
        <p:nvSpPr>
          <p:cNvPr id="10" name="文字方塊 9">
            <a:extLst>
              <a:ext uri="{FF2B5EF4-FFF2-40B4-BE49-F238E27FC236}">
                <a16:creationId xmlns:a16="http://schemas.microsoft.com/office/drawing/2014/main" id="{7B8BA604-D8B8-4B32-A931-F13B3E001EC2}"/>
              </a:ext>
            </a:extLst>
          </p:cNvPr>
          <p:cNvSpPr txBox="1"/>
          <p:nvPr/>
        </p:nvSpPr>
        <p:spPr bwMode="auto">
          <a:xfrm>
            <a:off x="179512" y="996408"/>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FOMC</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Decision Expectations </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D02D209F-9D52-46CA-BE2B-F72048633720}"/>
              </a:ext>
            </a:extLst>
          </p:cNvPr>
          <p:cNvSpPr txBox="1"/>
          <p:nvPr/>
        </p:nvSpPr>
        <p:spPr bwMode="auto">
          <a:xfrm>
            <a:off x="4599236" y="948236"/>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US 10Y yield</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4" name="文字方塊 13">
            <a:extLst>
              <a:ext uri="{FF2B5EF4-FFF2-40B4-BE49-F238E27FC236}">
                <a16:creationId xmlns:a16="http://schemas.microsoft.com/office/drawing/2014/main" id="{CD88C592-5016-4598-88EA-877D1865EF9B}"/>
              </a:ext>
            </a:extLst>
          </p:cNvPr>
          <p:cNvSpPr txBox="1"/>
          <p:nvPr/>
        </p:nvSpPr>
        <p:spPr bwMode="auto">
          <a:xfrm>
            <a:off x="4542235" y="3691771"/>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Term Premium</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6" name="圖片 5">
            <a:extLst>
              <a:ext uri="{FF2B5EF4-FFF2-40B4-BE49-F238E27FC236}">
                <a16:creationId xmlns:a16="http://schemas.microsoft.com/office/drawing/2014/main" id="{BA2DC020-A6F5-6048-CCB1-3A985ADFA181}"/>
              </a:ext>
            </a:extLst>
          </p:cNvPr>
          <p:cNvPicPr>
            <a:picLocks noChangeAspect="1"/>
          </p:cNvPicPr>
          <p:nvPr/>
        </p:nvPicPr>
        <p:blipFill>
          <a:blip r:embed="rId2"/>
          <a:stretch>
            <a:fillRect/>
          </a:stretch>
        </p:blipFill>
        <p:spPr>
          <a:xfrm>
            <a:off x="97675" y="1276172"/>
            <a:ext cx="4330310" cy="2415600"/>
          </a:xfrm>
          <a:prstGeom prst="rect">
            <a:avLst/>
          </a:prstGeom>
        </p:spPr>
      </p:pic>
      <p:pic>
        <p:nvPicPr>
          <p:cNvPr id="9" name="圖片 8">
            <a:extLst>
              <a:ext uri="{FF2B5EF4-FFF2-40B4-BE49-F238E27FC236}">
                <a16:creationId xmlns:a16="http://schemas.microsoft.com/office/drawing/2014/main" id="{40100D9D-4989-A6A4-4450-27659A5F7BDB}"/>
              </a:ext>
            </a:extLst>
          </p:cNvPr>
          <p:cNvPicPr>
            <a:picLocks noChangeAspect="1"/>
          </p:cNvPicPr>
          <p:nvPr/>
        </p:nvPicPr>
        <p:blipFill>
          <a:blip r:embed="rId3"/>
          <a:stretch>
            <a:fillRect/>
          </a:stretch>
        </p:blipFill>
        <p:spPr>
          <a:xfrm>
            <a:off x="4644007" y="1248211"/>
            <a:ext cx="4402318" cy="2443560"/>
          </a:xfrm>
          <a:prstGeom prst="rect">
            <a:avLst/>
          </a:prstGeom>
        </p:spPr>
      </p:pic>
      <p:pic>
        <p:nvPicPr>
          <p:cNvPr id="15" name="圖片 14">
            <a:extLst>
              <a:ext uri="{FF2B5EF4-FFF2-40B4-BE49-F238E27FC236}">
                <a16:creationId xmlns:a16="http://schemas.microsoft.com/office/drawing/2014/main" id="{FD87FA77-1629-5C57-A7AB-0976735DB3C9}"/>
              </a:ext>
            </a:extLst>
          </p:cNvPr>
          <p:cNvPicPr>
            <a:picLocks noChangeAspect="1"/>
          </p:cNvPicPr>
          <p:nvPr/>
        </p:nvPicPr>
        <p:blipFill>
          <a:blip r:embed="rId4"/>
          <a:stretch>
            <a:fillRect/>
          </a:stretch>
        </p:blipFill>
        <p:spPr>
          <a:xfrm>
            <a:off x="4644007" y="3990360"/>
            <a:ext cx="4402317" cy="2611557"/>
          </a:xfrm>
          <a:prstGeom prst="rect">
            <a:avLst/>
          </a:prstGeom>
        </p:spPr>
      </p:pic>
    </p:spTree>
    <p:extLst>
      <p:ext uri="{BB962C8B-B14F-4D97-AF65-F5344CB8AC3E}">
        <p14:creationId xmlns:p14="http://schemas.microsoft.com/office/powerpoint/2010/main" val="3545279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C7C1BB-1DD7-4AF8-8840-7A80C3FAF028}"/>
              </a:ext>
            </a:extLst>
          </p:cNvPr>
          <p:cNvSpPr>
            <a:spLocks noGrp="1"/>
          </p:cNvSpPr>
          <p:nvPr>
            <p:ph type="title"/>
          </p:nvPr>
        </p:nvSpPr>
        <p:spPr/>
        <p:txBody>
          <a:bodyPr/>
          <a:lstStyle/>
          <a:p>
            <a:r>
              <a:rPr lang="en-US" altLang="zh-TW" dirty="0"/>
              <a:t>USDTWD Swap</a:t>
            </a:r>
            <a:endParaRPr lang="zh-TW" altLang="en-US" dirty="0"/>
          </a:p>
        </p:txBody>
      </p:sp>
      <p:sp>
        <p:nvSpPr>
          <p:cNvPr id="3" name="內容版面配置區 2">
            <a:extLst>
              <a:ext uri="{FF2B5EF4-FFF2-40B4-BE49-F238E27FC236}">
                <a16:creationId xmlns:a16="http://schemas.microsoft.com/office/drawing/2014/main" id="{3832579E-73EC-4934-A426-0FC04BC243D5}"/>
              </a:ext>
            </a:extLst>
          </p:cNvPr>
          <p:cNvSpPr>
            <a:spLocks noGrp="1"/>
          </p:cNvSpPr>
          <p:nvPr>
            <p:ph idx="1"/>
          </p:nvPr>
        </p:nvSpPr>
        <p:spPr>
          <a:xfrm>
            <a:off x="0" y="4540503"/>
            <a:ext cx="8686800" cy="1631062"/>
          </a:xfrm>
        </p:spPr>
        <p:txBody>
          <a:bodyPr/>
          <a:lstStyle/>
          <a:p>
            <a:r>
              <a:rPr lang="zh-TW" altLang="en-US" sz="1600" dirty="0"/>
              <a:t>今早美金</a:t>
            </a:r>
            <a:r>
              <a:rPr lang="en-US" altLang="zh-TW" sz="1600" dirty="0"/>
              <a:t>1Y</a:t>
            </a:r>
            <a:r>
              <a:rPr lang="zh-TW" altLang="en-US" sz="1600" dirty="0"/>
              <a:t> </a:t>
            </a:r>
            <a:r>
              <a:rPr lang="en-US" altLang="zh-TW" sz="1600" dirty="0"/>
              <a:t>IRS</a:t>
            </a:r>
            <a:r>
              <a:rPr lang="zh-TW" altLang="en-US" sz="1600" dirty="0"/>
              <a:t>約在</a:t>
            </a:r>
            <a:r>
              <a:rPr lang="en-US" altLang="zh-TW" sz="1600" dirty="0"/>
              <a:t>3.88</a:t>
            </a:r>
            <a:r>
              <a:rPr lang="zh-TW" altLang="en-US" sz="1600" dirty="0"/>
              <a:t>，利率較上週</a:t>
            </a:r>
            <a:r>
              <a:rPr lang="en-US" altLang="zh-TW" sz="1600" dirty="0"/>
              <a:t>-14bp</a:t>
            </a:r>
            <a:r>
              <a:rPr lang="zh-TW" altLang="en-US" sz="1600" dirty="0"/>
              <a:t>，今早</a:t>
            </a:r>
            <a:r>
              <a:rPr lang="en-US" altLang="zh-TW" sz="1600" dirty="0"/>
              <a:t>1Y</a:t>
            </a:r>
            <a:r>
              <a:rPr lang="zh-TW" altLang="en-US" sz="1600" dirty="0"/>
              <a:t> </a:t>
            </a:r>
            <a:r>
              <a:rPr lang="en-US" altLang="zh-TW" sz="1600" dirty="0"/>
              <a:t>USDTWD</a:t>
            </a:r>
            <a:r>
              <a:rPr lang="zh-TW" altLang="en-US" sz="1600" dirty="0"/>
              <a:t> </a:t>
            </a:r>
            <a:r>
              <a:rPr lang="en-US" altLang="zh-TW" sz="1600" dirty="0"/>
              <a:t>swap point</a:t>
            </a:r>
            <a:r>
              <a:rPr lang="zh-TW" altLang="en-US" sz="1600" dirty="0"/>
              <a:t>中價</a:t>
            </a:r>
            <a:r>
              <a:rPr lang="en-US" altLang="zh-TW" sz="1600" dirty="0"/>
              <a:t> </a:t>
            </a:r>
            <a:r>
              <a:rPr lang="zh-TW" altLang="en-US" sz="1600" dirty="0"/>
              <a:t>約在</a:t>
            </a:r>
            <a:r>
              <a:rPr lang="en-US" altLang="zh-TW" sz="1600" dirty="0"/>
              <a:t>-780</a:t>
            </a:r>
            <a:r>
              <a:rPr lang="zh-TW" altLang="en-US" sz="1600" dirty="0"/>
              <a:t>水位，</a:t>
            </a:r>
            <a:r>
              <a:rPr lang="en-US" altLang="zh-TW" sz="1600" dirty="0"/>
              <a:t>1Y</a:t>
            </a:r>
            <a:r>
              <a:rPr lang="zh-TW" altLang="en-US" sz="1600" dirty="0"/>
              <a:t> </a:t>
            </a:r>
            <a:r>
              <a:rPr lang="en-US" altLang="zh-TW" sz="1600" dirty="0"/>
              <a:t>implied</a:t>
            </a:r>
            <a:r>
              <a:rPr lang="zh-TW" altLang="en-US" sz="1600" dirty="0"/>
              <a:t>台幣利率維持在</a:t>
            </a:r>
            <a:r>
              <a:rPr lang="en-US" altLang="zh-TW" sz="1600" dirty="0"/>
              <a:t>1.16%</a:t>
            </a:r>
            <a:r>
              <a:rPr lang="zh-TW" altLang="en-US" sz="1600" dirty="0"/>
              <a:t>，惟</a:t>
            </a:r>
            <a:r>
              <a:rPr lang="en-US" altLang="zh-TW" sz="1600" dirty="0"/>
              <a:t>6</a:t>
            </a:r>
            <a:r>
              <a:rPr lang="zh-TW" altLang="en-US" sz="1600" dirty="0"/>
              <a:t>個月內</a:t>
            </a:r>
            <a:r>
              <a:rPr lang="en-US" altLang="zh-TW" sz="1600" dirty="0"/>
              <a:t>implied</a:t>
            </a:r>
            <a:r>
              <a:rPr lang="zh-TW" altLang="en-US" sz="1600" dirty="0"/>
              <a:t>台幣利率偏上升，主因為央行干預台幣後，在</a:t>
            </a:r>
            <a:r>
              <a:rPr lang="en-US" altLang="zh-TW" sz="1600" dirty="0" err="1"/>
              <a:t>fx</a:t>
            </a:r>
            <a:r>
              <a:rPr lang="en-US" altLang="zh-TW" sz="1600" dirty="0"/>
              <a:t> swap</a:t>
            </a:r>
            <a:r>
              <a:rPr lang="zh-TW" altLang="en-US" sz="1600" dirty="0"/>
              <a:t>市場消化美金。</a:t>
            </a:r>
            <a:endParaRPr lang="en-US" altLang="zh-TW" sz="1600" dirty="0"/>
          </a:p>
          <a:p>
            <a:r>
              <a:rPr lang="en-US" altLang="zh-TW" sz="1600" dirty="0" err="1"/>
              <a:t>fx</a:t>
            </a:r>
            <a:r>
              <a:rPr lang="en-US" altLang="zh-TW" sz="1600" dirty="0"/>
              <a:t> swap</a:t>
            </a:r>
            <a:r>
              <a:rPr lang="zh-TW" altLang="en-US" sz="1600" dirty="0"/>
              <a:t>主要反映美金降息預期增強，此外央行消化美金已使</a:t>
            </a:r>
            <a:r>
              <a:rPr lang="en-US" altLang="zh-TW" sz="1600" dirty="0"/>
              <a:t>implied</a:t>
            </a:r>
            <a:r>
              <a:rPr lang="zh-TW" altLang="en-US" sz="1600" dirty="0"/>
              <a:t>台幣利率過高，短天期</a:t>
            </a:r>
            <a:r>
              <a:rPr lang="en-US" altLang="zh-TW" sz="1600" dirty="0"/>
              <a:t>swap</a:t>
            </a:r>
            <a:r>
              <a:rPr lang="zh-TW" altLang="en-US" sz="1600" dirty="0"/>
              <a:t>偏</a:t>
            </a:r>
            <a:r>
              <a:rPr lang="en-US" altLang="zh-TW" sz="1600" dirty="0"/>
              <a:t>b/s</a:t>
            </a:r>
            <a:r>
              <a:rPr lang="zh-TW" altLang="en-US" sz="1600" dirty="0"/>
              <a:t>交易，而</a:t>
            </a:r>
            <a:r>
              <a:rPr lang="en-US" altLang="zh-TW" sz="1600" dirty="0"/>
              <a:t>6</a:t>
            </a:r>
            <a:r>
              <a:rPr lang="zh-TW" altLang="en-US" sz="1600" dirty="0"/>
              <a:t>月以上仍主要依市場對美金降息預期為主。</a:t>
            </a:r>
          </a:p>
        </p:txBody>
      </p:sp>
      <p:sp>
        <p:nvSpPr>
          <p:cNvPr id="10" name="文字方塊 9">
            <a:extLst>
              <a:ext uri="{FF2B5EF4-FFF2-40B4-BE49-F238E27FC236}">
                <a16:creationId xmlns:a16="http://schemas.microsoft.com/office/drawing/2014/main" id="{8FB3AB80-FA3E-4ACC-A33E-CD00FDDCD235}"/>
              </a:ext>
            </a:extLst>
          </p:cNvPr>
          <p:cNvSpPr txBox="1"/>
          <p:nvPr/>
        </p:nvSpPr>
        <p:spPr bwMode="auto">
          <a:xfrm>
            <a:off x="4716016" y="969787"/>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Implied TWD 1Y vs </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央行</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NCD</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1Y</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887D0D42-3385-44FA-A33C-CF81E2379E40}"/>
              </a:ext>
            </a:extLst>
          </p:cNvPr>
          <p:cNvSpPr txBox="1"/>
          <p:nvPr/>
        </p:nvSpPr>
        <p:spPr bwMode="auto">
          <a:xfrm>
            <a:off x="0" y="990932"/>
            <a:ext cx="4572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USDTWD</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swap point 1Y vs  USDTWD CCS</a:t>
            </a:r>
            <a:r>
              <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 </a:t>
            </a: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1Y</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226E945B-191A-7495-2A28-B180E2D7648D}"/>
              </a:ext>
            </a:extLst>
          </p:cNvPr>
          <p:cNvPicPr>
            <a:picLocks noChangeAspect="1"/>
          </p:cNvPicPr>
          <p:nvPr/>
        </p:nvPicPr>
        <p:blipFill>
          <a:blip r:embed="rId3"/>
          <a:stretch>
            <a:fillRect/>
          </a:stretch>
        </p:blipFill>
        <p:spPr>
          <a:xfrm>
            <a:off x="4823519" y="1287729"/>
            <a:ext cx="4176465" cy="3077375"/>
          </a:xfrm>
          <a:prstGeom prst="rect">
            <a:avLst/>
          </a:prstGeom>
        </p:spPr>
      </p:pic>
      <p:pic>
        <p:nvPicPr>
          <p:cNvPr id="9" name="圖片 8">
            <a:extLst>
              <a:ext uri="{FF2B5EF4-FFF2-40B4-BE49-F238E27FC236}">
                <a16:creationId xmlns:a16="http://schemas.microsoft.com/office/drawing/2014/main" id="{43D1B532-9870-D80A-3199-0218EE5E032D}"/>
              </a:ext>
            </a:extLst>
          </p:cNvPr>
          <p:cNvPicPr>
            <a:picLocks noChangeAspect="1"/>
          </p:cNvPicPr>
          <p:nvPr/>
        </p:nvPicPr>
        <p:blipFill>
          <a:blip r:embed="rId4"/>
          <a:stretch>
            <a:fillRect/>
          </a:stretch>
        </p:blipFill>
        <p:spPr>
          <a:xfrm>
            <a:off x="143780" y="1280874"/>
            <a:ext cx="4361677" cy="3084230"/>
          </a:xfrm>
          <a:prstGeom prst="rect">
            <a:avLst/>
          </a:prstGeom>
        </p:spPr>
      </p:pic>
    </p:spTree>
    <p:extLst>
      <p:ext uri="{BB962C8B-B14F-4D97-AF65-F5344CB8AC3E}">
        <p14:creationId xmlns:p14="http://schemas.microsoft.com/office/powerpoint/2010/main" val="29203701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D0156B-AEB9-41F5-A75B-857E5096EF9E}"/>
              </a:ext>
            </a:extLst>
          </p:cNvPr>
          <p:cNvSpPr>
            <a:spLocks noGrp="1"/>
          </p:cNvSpPr>
          <p:nvPr>
            <p:ph type="title"/>
          </p:nvPr>
        </p:nvSpPr>
        <p:spPr/>
        <p:txBody>
          <a:bodyPr/>
          <a:lstStyle/>
          <a:p>
            <a:r>
              <a:rPr lang="en-US" altLang="zh-TW" dirty="0"/>
              <a:t>CNY Bond</a:t>
            </a:r>
            <a:endParaRPr lang="zh-TW" altLang="en-US" dirty="0"/>
          </a:p>
        </p:txBody>
      </p:sp>
      <p:sp>
        <p:nvSpPr>
          <p:cNvPr id="3" name="內容版面配置區 2">
            <a:extLst>
              <a:ext uri="{FF2B5EF4-FFF2-40B4-BE49-F238E27FC236}">
                <a16:creationId xmlns:a16="http://schemas.microsoft.com/office/drawing/2014/main" id="{7C5923E7-5864-40FA-8AFE-A3C2F337ED54}"/>
              </a:ext>
            </a:extLst>
          </p:cNvPr>
          <p:cNvSpPr>
            <a:spLocks noGrp="1"/>
          </p:cNvSpPr>
          <p:nvPr>
            <p:ph idx="1"/>
          </p:nvPr>
        </p:nvSpPr>
        <p:spPr>
          <a:xfrm>
            <a:off x="38623" y="3860388"/>
            <a:ext cx="4504481" cy="2794322"/>
          </a:xfrm>
        </p:spPr>
        <p:txBody>
          <a:bodyPr/>
          <a:lstStyle/>
          <a:p>
            <a:r>
              <a:rPr lang="zh-TW" altLang="en-US" sz="1600" dirty="0"/>
              <a:t>上週，</a:t>
            </a:r>
            <a:r>
              <a:rPr lang="en-US" altLang="zh-TW" sz="1600" dirty="0"/>
              <a:t>2Y:</a:t>
            </a:r>
            <a:r>
              <a:rPr lang="zh-TW" altLang="en-US" sz="1600" dirty="0"/>
              <a:t> </a:t>
            </a:r>
            <a:r>
              <a:rPr lang="en-US" altLang="zh-TW" sz="1600" dirty="0"/>
              <a:t>-1bp @1.36</a:t>
            </a:r>
            <a:r>
              <a:rPr lang="zh-TW" altLang="en-US" sz="1600" dirty="0"/>
              <a:t>，</a:t>
            </a:r>
            <a:r>
              <a:rPr lang="en-US" altLang="zh-TW" sz="1600" dirty="0"/>
              <a:t> 5Y:</a:t>
            </a:r>
            <a:r>
              <a:rPr lang="zh-TW" altLang="en-US" sz="1600" dirty="0"/>
              <a:t> </a:t>
            </a:r>
            <a:r>
              <a:rPr lang="en-US" altLang="zh-TW" sz="1600" dirty="0"/>
              <a:t>+1bp @1.52</a:t>
            </a:r>
            <a:r>
              <a:rPr lang="zh-TW" altLang="en-US" sz="1600" dirty="0"/>
              <a:t>， </a:t>
            </a:r>
            <a:r>
              <a:rPr lang="en-US" altLang="zh-TW" sz="1600" dirty="0"/>
              <a:t>10Y:</a:t>
            </a:r>
            <a:r>
              <a:rPr lang="zh-TW" altLang="en-US" sz="1600" dirty="0"/>
              <a:t> </a:t>
            </a:r>
            <a:r>
              <a:rPr lang="en-US" altLang="zh-TW" sz="1600" dirty="0"/>
              <a:t>+1bp @1.65</a:t>
            </a:r>
            <a:r>
              <a:rPr lang="zh-TW" altLang="en-US" sz="1600" dirty="0"/>
              <a:t>， </a:t>
            </a:r>
            <a:r>
              <a:rPr lang="en-US" altLang="zh-TW" sz="1600" dirty="0"/>
              <a:t>30Y: +1bp @1.85</a:t>
            </a:r>
          </a:p>
          <a:p>
            <a:r>
              <a:rPr lang="zh-TW" altLang="en-US" sz="1600" dirty="0"/>
              <a:t>中債持續陷入狹幅盤整走勢，走勢主要反映資金狀況及部分反映風險性資產走勢為主，預料後續將持續狹幅盤整走勢。</a:t>
            </a:r>
          </a:p>
        </p:txBody>
      </p:sp>
      <p:sp>
        <p:nvSpPr>
          <p:cNvPr id="10" name="文字方塊 9">
            <a:extLst>
              <a:ext uri="{FF2B5EF4-FFF2-40B4-BE49-F238E27FC236}">
                <a16:creationId xmlns:a16="http://schemas.microsoft.com/office/drawing/2014/main" id="{743C5758-7398-443D-9CD5-CAAF68606CA5}"/>
              </a:ext>
            </a:extLst>
          </p:cNvPr>
          <p:cNvSpPr txBox="1"/>
          <p:nvPr/>
        </p:nvSpPr>
        <p:spPr bwMode="auto">
          <a:xfrm>
            <a:off x="4587450" y="988522"/>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CGB10Y vs CGB5Y </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1" name="文字方塊 10">
            <a:extLst>
              <a:ext uri="{FF2B5EF4-FFF2-40B4-BE49-F238E27FC236}">
                <a16:creationId xmlns:a16="http://schemas.microsoft.com/office/drawing/2014/main" id="{6AB54452-7DF5-4F7F-A51E-C75B52927FFC}"/>
              </a:ext>
            </a:extLst>
          </p:cNvPr>
          <p:cNvSpPr txBox="1"/>
          <p:nvPr/>
        </p:nvSpPr>
        <p:spPr bwMode="auto">
          <a:xfrm>
            <a:off x="35904" y="988522"/>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CGB yields </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sp>
        <p:nvSpPr>
          <p:cNvPr id="12" name="文字方塊 11">
            <a:extLst>
              <a:ext uri="{FF2B5EF4-FFF2-40B4-BE49-F238E27FC236}">
                <a16:creationId xmlns:a16="http://schemas.microsoft.com/office/drawing/2014/main" id="{5A0C7839-72A0-4B66-A689-22986D56F79F}"/>
              </a:ext>
            </a:extLst>
          </p:cNvPr>
          <p:cNvSpPr txBox="1"/>
          <p:nvPr/>
        </p:nvSpPr>
        <p:spPr bwMode="auto">
          <a:xfrm>
            <a:off x="4599786" y="3789119"/>
            <a:ext cx="338437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1" lang="en-US" altLang="zh-TW"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rPr>
              <a:t>CNY 5Y Bond Swap</a:t>
            </a:r>
            <a:endParaRPr kumimoji="1" lang="zh-TW" altLang="en-US" sz="1600" b="1" i="0" u="none" strike="noStrike" kern="1200" cap="none" spc="0" normalizeH="0" baseline="0" noProof="0" dirty="0">
              <a:ln>
                <a:noFill/>
              </a:ln>
              <a:solidFill>
                <a:prstClr val="black"/>
              </a:solidFill>
              <a:effectLst/>
              <a:uLnTx/>
              <a:uFillTx/>
              <a:latin typeface="微軟正黑體" panose="020B0604030504040204" pitchFamily="34" charset="-120"/>
              <a:ea typeface="微軟正黑體" panose="020B0604030504040204" pitchFamily="34" charset="-120"/>
              <a:cs typeface="+mn-cs"/>
            </a:endParaRPr>
          </a:p>
        </p:txBody>
      </p:sp>
      <p:pic>
        <p:nvPicPr>
          <p:cNvPr id="5" name="圖片 4">
            <a:extLst>
              <a:ext uri="{FF2B5EF4-FFF2-40B4-BE49-F238E27FC236}">
                <a16:creationId xmlns:a16="http://schemas.microsoft.com/office/drawing/2014/main" id="{6CE299EB-EDC0-366C-E379-182D51014AB1}"/>
              </a:ext>
            </a:extLst>
          </p:cNvPr>
          <p:cNvPicPr>
            <a:picLocks noChangeAspect="1"/>
          </p:cNvPicPr>
          <p:nvPr/>
        </p:nvPicPr>
        <p:blipFill>
          <a:blip r:embed="rId2"/>
          <a:stretch>
            <a:fillRect/>
          </a:stretch>
        </p:blipFill>
        <p:spPr>
          <a:xfrm>
            <a:off x="4572000" y="1327075"/>
            <a:ext cx="4387382" cy="2462043"/>
          </a:xfrm>
          <a:prstGeom prst="rect">
            <a:avLst/>
          </a:prstGeom>
        </p:spPr>
      </p:pic>
      <p:pic>
        <p:nvPicPr>
          <p:cNvPr id="8" name="圖片 7">
            <a:extLst>
              <a:ext uri="{FF2B5EF4-FFF2-40B4-BE49-F238E27FC236}">
                <a16:creationId xmlns:a16="http://schemas.microsoft.com/office/drawing/2014/main" id="{C280AC47-231E-9A79-11C6-CD4527918D37}"/>
              </a:ext>
            </a:extLst>
          </p:cNvPr>
          <p:cNvPicPr>
            <a:picLocks noChangeAspect="1"/>
          </p:cNvPicPr>
          <p:nvPr/>
        </p:nvPicPr>
        <p:blipFill>
          <a:blip r:embed="rId3"/>
          <a:stretch>
            <a:fillRect/>
          </a:stretch>
        </p:blipFill>
        <p:spPr>
          <a:xfrm>
            <a:off x="4543104" y="4127673"/>
            <a:ext cx="4416278" cy="2580942"/>
          </a:xfrm>
          <a:prstGeom prst="rect">
            <a:avLst/>
          </a:prstGeom>
        </p:spPr>
      </p:pic>
      <p:pic>
        <p:nvPicPr>
          <p:cNvPr id="14" name="圖片 13">
            <a:extLst>
              <a:ext uri="{FF2B5EF4-FFF2-40B4-BE49-F238E27FC236}">
                <a16:creationId xmlns:a16="http://schemas.microsoft.com/office/drawing/2014/main" id="{E65AFA13-70A2-8C28-A2FB-A202D7344306}"/>
              </a:ext>
            </a:extLst>
          </p:cNvPr>
          <p:cNvPicPr>
            <a:picLocks noChangeAspect="1"/>
          </p:cNvPicPr>
          <p:nvPr/>
        </p:nvPicPr>
        <p:blipFill>
          <a:blip r:embed="rId4"/>
          <a:stretch>
            <a:fillRect/>
          </a:stretch>
        </p:blipFill>
        <p:spPr>
          <a:xfrm>
            <a:off x="69495" y="1302223"/>
            <a:ext cx="4387382" cy="2486896"/>
          </a:xfrm>
          <a:prstGeom prst="rect">
            <a:avLst/>
          </a:prstGeom>
        </p:spPr>
      </p:pic>
    </p:spTree>
    <p:extLst>
      <p:ext uri="{BB962C8B-B14F-4D97-AF65-F5344CB8AC3E}">
        <p14:creationId xmlns:p14="http://schemas.microsoft.com/office/powerpoint/2010/main" val="7475876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11560" y="291567"/>
            <a:ext cx="6697662" cy="633412"/>
          </a:xfrm>
        </p:spPr>
        <p:txBody>
          <a:bodyPr/>
          <a:lstStyle/>
          <a:p>
            <a:r>
              <a:rPr lang="en-US" altLang="zh-TW" dirty="0"/>
              <a:t>Credit</a:t>
            </a:r>
            <a:endParaRPr lang="zh-TW" altLang="en-US" dirty="0"/>
          </a:p>
        </p:txBody>
      </p:sp>
      <p:sp>
        <p:nvSpPr>
          <p:cNvPr id="3" name="內容版面配置區 2"/>
          <p:cNvSpPr>
            <a:spLocks noGrp="1"/>
          </p:cNvSpPr>
          <p:nvPr>
            <p:ph idx="1"/>
          </p:nvPr>
        </p:nvSpPr>
        <p:spPr>
          <a:xfrm>
            <a:off x="0" y="3953438"/>
            <a:ext cx="9067811" cy="2808312"/>
          </a:xfrm>
        </p:spPr>
        <p:txBody>
          <a:bodyPr/>
          <a:lstStyle/>
          <a:p>
            <a:r>
              <a:rPr lang="en-US" altLang="zh-TW" sz="1300" dirty="0"/>
              <a:t>US</a:t>
            </a:r>
            <a:r>
              <a:rPr lang="zh-TW" altLang="en-US" sz="1300" dirty="0"/>
              <a:t> </a:t>
            </a:r>
            <a:r>
              <a:rPr lang="en-US" altLang="zh-TW" sz="1300" dirty="0"/>
              <a:t>IG</a:t>
            </a:r>
            <a:r>
              <a:rPr lang="zh-TW" altLang="en-US" sz="1300" dirty="0"/>
              <a:t> </a:t>
            </a:r>
            <a:r>
              <a:rPr lang="en-US" altLang="zh-TW" sz="1300" dirty="0"/>
              <a:t>Cash</a:t>
            </a:r>
            <a:r>
              <a:rPr lang="zh-TW" altLang="en-US" sz="1300" dirty="0"/>
              <a:t>次級市場</a:t>
            </a:r>
            <a:r>
              <a:rPr lang="en-US" altLang="zh-TW" sz="1300" dirty="0"/>
              <a:t>:</a:t>
            </a:r>
            <a:r>
              <a:rPr lang="zh-TW" altLang="en-US" sz="1300" dirty="0"/>
              <a:t> </a:t>
            </a:r>
            <a:r>
              <a:rPr lang="en-US" altLang="zh-TW" sz="1300" dirty="0"/>
              <a:t>JULI spread</a:t>
            </a:r>
            <a:r>
              <a:rPr lang="zh-TW" altLang="en-US" sz="1300" dirty="0"/>
              <a:t>週變動</a:t>
            </a:r>
            <a:r>
              <a:rPr lang="en-US" altLang="zh-TW" sz="1300" dirty="0"/>
              <a:t> +0.5 bp</a:t>
            </a:r>
            <a:r>
              <a:rPr lang="zh-TW" altLang="en-US" sz="1300" dirty="0"/>
              <a:t>，</a:t>
            </a:r>
            <a:r>
              <a:rPr lang="en-US" altLang="zh-TW" sz="1300" dirty="0"/>
              <a:t>BBG US IG OAS Index</a:t>
            </a:r>
            <a:r>
              <a:rPr lang="zh-TW" altLang="en-US" sz="1300" dirty="0"/>
              <a:t>週變動 </a:t>
            </a:r>
            <a:r>
              <a:rPr lang="en-US" altLang="zh-TW" sz="1300" dirty="0"/>
              <a:t>+0.5bp</a:t>
            </a:r>
            <a:r>
              <a:rPr lang="zh-TW" altLang="en-US" sz="1300" dirty="0"/>
              <a:t>，平均 </a:t>
            </a:r>
            <a:r>
              <a:rPr lang="en-US" altLang="zh-TW" sz="1300" dirty="0"/>
              <a:t>+0.5bp</a:t>
            </a:r>
          </a:p>
          <a:p>
            <a:r>
              <a:rPr lang="zh-TW" altLang="en-US" sz="1300" dirty="0">
                <a:solidFill>
                  <a:srgbClr val="FF0000"/>
                </a:solidFill>
              </a:rPr>
              <a:t>上週美國公司債市場發債量總計</a:t>
            </a:r>
            <a:r>
              <a:rPr lang="en-US" altLang="zh-TW" sz="1300" dirty="0">
                <a:solidFill>
                  <a:srgbClr val="FF0000"/>
                </a:solidFill>
              </a:rPr>
              <a:t>38B</a:t>
            </a:r>
            <a:r>
              <a:rPr lang="zh-TW" altLang="en-US" sz="1300" dirty="0">
                <a:solidFill>
                  <a:srgbClr val="FF0000"/>
                </a:solidFill>
              </a:rPr>
              <a:t>。平均而言，實際發行利率自</a:t>
            </a:r>
            <a:r>
              <a:rPr lang="en-US" altLang="zh-TW" sz="1300" dirty="0">
                <a:solidFill>
                  <a:srgbClr val="FF0000"/>
                </a:solidFill>
              </a:rPr>
              <a:t>IPT</a:t>
            </a:r>
            <a:r>
              <a:rPr lang="zh-TW" altLang="en-US" sz="1300" dirty="0">
                <a:solidFill>
                  <a:srgbClr val="FF0000"/>
                </a:solidFill>
              </a:rPr>
              <a:t>減點為</a:t>
            </a:r>
            <a:r>
              <a:rPr lang="en-US" altLang="zh-TW" sz="1300" dirty="0">
                <a:solidFill>
                  <a:srgbClr val="FF0000"/>
                </a:solidFill>
              </a:rPr>
              <a:t>29bp (</a:t>
            </a:r>
            <a:r>
              <a:rPr lang="zh-TW" altLang="en-US" sz="1300" dirty="0">
                <a:solidFill>
                  <a:srgbClr val="FF0000"/>
                </a:solidFill>
              </a:rPr>
              <a:t>前週為</a:t>
            </a:r>
            <a:r>
              <a:rPr lang="en-US" altLang="zh-TW" sz="1300" dirty="0">
                <a:solidFill>
                  <a:srgbClr val="FF0000"/>
                </a:solidFill>
              </a:rPr>
              <a:t>26bp); </a:t>
            </a:r>
            <a:r>
              <a:rPr lang="zh-TW" altLang="en-US" sz="1300" dirty="0">
                <a:solidFill>
                  <a:srgbClr val="FF0000"/>
                </a:solidFill>
              </a:rPr>
              <a:t>發行後次級表現平均 </a:t>
            </a:r>
            <a:r>
              <a:rPr lang="en-US" altLang="zh-TW" sz="1300" dirty="0">
                <a:solidFill>
                  <a:srgbClr val="FF0000"/>
                </a:solidFill>
              </a:rPr>
              <a:t>-0.5bp(</a:t>
            </a:r>
            <a:r>
              <a:rPr lang="zh-TW" altLang="en-US" sz="1300" dirty="0">
                <a:solidFill>
                  <a:srgbClr val="FF0000"/>
                </a:solidFill>
              </a:rPr>
              <a:t>前週為</a:t>
            </a:r>
            <a:r>
              <a:rPr lang="en-US" altLang="zh-TW" sz="1300" dirty="0">
                <a:solidFill>
                  <a:srgbClr val="FF0000"/>
                </a:solidFill>
              </a:rPr>
              <a:t> -1bp)</a:t>
            </a:r>
            <a:r>
              <a:rPr lang="zh-TW" altLang="en-US" sz="1300" dirty="0">
                <a:solidFill>
                  <a:srgbClr val="FF0000"/>
                </a:solidFill>
              </a:rPr>
              <a:t>，整體</a:t>
            </a:r>
            <a:r>
              <a:rPr lang="en-US" altLang="zh-TW" sz="1300" dirty="0">
                <a:solidFill>
                  <a:srgbClr val="FF0000"/>
                </a:solidFill>
              </a:rPr>
              <a:t>new issue</a:t>
            </a:r>
            <a:r>
              <a:rPr lang="zh-TW" altLang="en-US" sz="1300" dirty="0">
                <a:solidFill>
                  <a:srgbClr val="FF0000"/>
                </a:solidFill>
              </a:rPr>
              <a:t>發行狀況有過熱跡象。 </a:t>
            </a:r>
          </a:p>
          <a:p>
            <a:r>
              <a:rPr lang="en-US" altLang="zh-TW" sz="1300" dirty="0"/>
              <a:t>Valuation: BBB</a:t>
            </a:r>
            <a:r>
              <a:rPr lang="zh-TW" altLang="en-US" sz="1300" dirty="0"/>
              <a:t>與</a:t>
            </a:r>
            <a:r>
              <a:rPr lang="en-US" altLang="zh-TW" sz="1300" dirty="0"/>
              <a:t>BB</a:t>
            </a:r>
            <a:r>
              <a:rPr lang="zh-TW" altLang="en-US" sz="1300" dirty="0"/>
              <a:t> </a:t>
            </a:r>
            <a:r>
              <a:rPr lang="en-US" altLang="zh-TW" sz="1300" dirty="0"/>
              <a:t>spread</a:t>
            </a:r>
            <a:r>
              <a:rPr lang="zh-TW" altLang="en-US" sz="1300" dirty="0"/>
              <a:t>差距來到</a:t>
            </a:r>
            <a:r>
              <a:rPr lang="en-US" altLang="zh-TW" sz="1300" dirty="0"/>
              <a:t>126bp(Weekly: -0bp)</a:t>
            </a:r>
            <a:r>
              <a:rPr lang="zh-TW" altLang="en-US" sz="1300" dirty="0"/>
              <a:t>，</a:t>
            </a:r>
            <a:r>
              <a:rPr lang="en-US" altLang="zh-TW" sz="1300" dirty="0"/>
              <a:t>BBB-BB</a:t>
            </a:r>
            <a:r>
              <a:rPr lang="zh-TW" altLang="en-US" sz="1300" dirty="0"/>
              <a:t> </a:t>
            </a:r>
            <a:r>
              <a:rPr lang="en-US" altLang="zh-TW" sz="1300" dirty="0"/>
              <a:t>spread</a:t>
            </a:r>
            <a:r>
              <a:rPr lang="zh-TW" altLang="en-US" sz="1300" dirty="0"/>
              <a:t>三個月區間為</a:t>
            </a:r>
            <a:r>
              <a:rPr lang="en-US" altLang="zh-TW" sz="1300" dirty="0"/>
              <a:t>119~194</a:t>
            </a:r>
            <a:r>
              <a:rPr lang="zh-TW" altLang="en-US" sz="1300" dirty="0"/>
              <a:t>，目前在區間</a:t>
            </a:r>
            <a:r>
              <a:rPr lang="en-US" altLang="zh-TW" sz="1300" dirty="0"/>
              <a:t>9%</a:t>
            </a:r>
            <a:r>
              <a:rPr lang="zh-TW" altLang="en-US" sz="1300" dirty="0"/>
              <a:t>，偏</a:t>
            </a:r>
            <a:r>
              <a:rPr lang="en-US" altLang="zh-TW" sz="1300" dirty="0"/>
              <a:t> bearish</a:t>
            </a:r>
            <a:r>
              <a:rPr lang="zh-TW" altLang="en-US" sz="1300" dirty="0"/>
              <a:t>。</a:t>
            </a:r>
            <a:endParaRPr lang="en-US" altLang="zh-TW" sz="1300" dirty="0"/>
          </a:p>
          <a:p>
            <a:r>
              <a:rPr lang="en-US" altLang="zh-TW" sz="1300" dirty="0"/>
              <a:t>Fund Flow </a:t>
            </a:r>
            <a:r>
              <a:rPr lang="zh-TW" altLang="en-US" sz="1300" dirty="0"/>
              <a:t>本周</a:t>
            </a:r>
            <a:r>
              <a:rPr lang="en-US" altLang="zh-TW" sz="1300" dirty="0"/>
              <a:t>IG Fund Flow: +5.3B(4</a:t>
            </a:r>
            <a:r>
              <a:rPr lang="zh-TW" altLang="en-US" sz="1300" dirty="0"/>
              <a:t>週平均數 </a:t>
            </a:r>
            <a:r>
              <a:rPr lang="en-US" altLang="zh-TW" sz="1300" dirty="0"/>
              <a:t>+3B)</a:t>
            </a:r>
            <a:r>
              <a:rPr lang="zh-TW" altLang="en-US" sz="1300" dirty="0"/>
              <a:t>，偏</a:t>
            </a:r>
            <a:r>
              <a:rPr lang="en-US" altLang="zh-TW" sz="1300" dirty="0"/>
              <a:t> bullish</a:t>
            </a:r>
            <a:r>
              <a:rPr lang="zh-TW" altLang="en-US" sz="1300" dirty="0"/>
              <a:t>。</a:t>
            </a:r>
            <a:endParaRPr lang="en-US" altLang="zh-TW" sz="1300" dirty="0"/>
          </a:p>
          <a:p>
            <a:r>
              <a:rPr lang="en-US" altLang="zh-TW" sz="1300" dirty="0"/>
              <a:t>Dealer Position(JPM</a:t>
            </a:r>
            <a:r>
              <a:rPr lang="zh-TW" altLang="en-US" sz="1300" dirty="0"/>
              <a:t>預估</a:t>
            </a:r>
            <a:r>
              <a:rPr lang="en-US" altLang="zh-TW" sz="1300" dirty="0"/>
              <a:t>): +5.7B</a:t>
            </a:r>
            <a:r>
              <a:rPr lang="zh-TW" altLang="en-US" sz="1300" dirty="0"/>
              <a:t> ，</a:t>
            </a:r>
            <a:r>
              <a:rPr lang="en-US" altLang="zh-TW" sz="1300" dirty="0"/>
              <a:t>Dealer</a:t>
            </a:r>
            <a:r>
              <a:rPr lang="zh-TW" altLang="en-US" sz="1300" dirty="0"/>
              <a:t>部位</a:t>
            </a:r>
            <a:r>
              <a:rPr lang="en-US" altLang="zh-TW" sz="1300" dirty="0"/>
              <a:t> 3m percentile 100%</a:t>
            </a:r>
            <a:r>
              <a:rPr lang="zh-TW" altLang="en-US" sz="1300" dirty="0"/>
              <a:t>，偏</a:t>
            </a:r>
            <a:r>
              <a:rPr lang="en-US" altLang="zh-TW" sz="1300" dirty="0"/>
              <a:t> bearish</a:t>
            </a:r>
            <a:r>
              <a:rPr lang="zh-TW" altLang="en-US" sz="1300" dirty="0"/>
              <a:t>。</a:t>
            </a:r>
            <a:endParaRPr lang="en-US" altLang="zh-TW" sz="1300" dirty="0"/>
          </a:p>
          <a:p>
            <a:r>
              <a:rPr lang="en-US" altLang="zh-TW" sz="1300" dirty="0">
                <a:solidFill>
                  <a:srgbClr val="FF0000"/>
                </a:solidFill>
              </a:rPr>
              <a:t>Overall:</a:t>
            </a:r>
            <a:r>
              <a:rPr lang="zh-TW" altLang="en-US" sz="1300" dirty="0">
                <a:solidFill>
                  <a:srgbClr val="FF0000"/>
                </a:solidFill>
              </a:rPr>
              <a:t> 上週</a:t>
            </a:r>
            <a:r>
              <a:rPr lang="en-US" altLang="zh-TW" sz="1300" dirty="0">
                <a:solidFill>
                  <a:srgbClr val="FF0000"/>
                </a:solidFill>
              </a:rPr>
              <a:t>new issue</a:t>
            </a:r>
            <a:r>
              <a:rPr lang="zh-TW" altLang="en-US" sz="1300" dirty="0">
                <a:solidFill>
                  <a:srgbClr val="FF0000"/>
                </a:solidFill>
              </a:rPr>
              <a:t>結果顯示投資人勇於追價，而發行後僅</a:t>
            </a:r>
            <a:r>
              <a:rPr lang="en-US" altLang="zh-TW" sz="1300" dirty="0">
                <a:solidFill>
                  <a:srgbClr val="FF0000"/>
                </a:solidFill>
              </a:rPr>
              <a:t>tighten 0.5bp</a:t>
            </a:r>
            <a:r>
              <a:rPr lang="zh-TW" altLang="en-US" sz="1300" dirty="0">
                <a:solidFill>
                  <a:srgbClr val="FF0000"/>
                </a:solidFill>
              </a:rPr>
              <a:t>，新發行市場偏向過熱。籌碼面整體好壞參半。投資等級信用次級市場</a:t>
            </a:r>
            <a:r>
              <a:rPr lang="en-US" altLang="zh-TW" sz="1300" dirty="0">
                <a:solidFill>
                  <a:srgbClr val="FF0000"/>
                </a:solidFill>
              </a:rPr>
              <a:t>spread</a:t>
            </a:r>
            <a:r>
              <a:rPr lang="zh-TW" altLang="en-US" sz="1300" dirty="0">
                <a:solidFill>
                  <a:srgbClr val="FF0000"/>
                </a:solidFill>
              </a:rPr>
              <a:t> </a:t>
            </a:r>
            <a:r>
              <a:rPr lang="en-US" altLang="zh-TW" sz="1300" dirty="0">
                <a:solidFill>
                  <a:srgbClr val="FF0000"/>
                </a:solidFill>
              </a:rPr>
              <a:t>widen +0.5bp</a:t>
            </a:r>
            <a:r>
              <a:rPr lang="zh-TW" altLang="en-US" sz="1300" dirty="0">
                <a:solidFill>
                  <a:srgbClr val="FF0000"/>
                </a:solidFill>
              </a:rPr>
              <a:t>，</a:t>
            </a:r>
            <a:r>
              <a:rPr lang="en-US" altLang="zh-TW" sz="1300" dirty="0">
                <a:solidFill>
                  <a:srgbClr val="FF0000"/>
                </a:solidFill>
              </a:rPr>
              <a:t>BBB</a:t>
            </a:r>
            <a:r>
              <a:rPr lang="zh-TW" altLang="en-US" sz="1300" dirty="0">
                <a:solidFill>
                  <a:srgbClr val="FF0000"/>
                </a:solidFill>
              </a:rPr>
              <a:t>與</a:t>
            </a:r>
            <a:r>
              <a:rPr lang="en-US" altLang="zh-TW" sz="1300" dirty="0">
                <a:solidFill>
                  <a:srgbClr val="FF0000"/>
                </a:solidFill>
              </a:rPr>
              <a:t>BB</a:t>
            </a:r>
            <a:r>
              <a:rPr lang="zh-TW" altLang="en-US" sz="1300" dirty="0">
                <a:solidFill>
                  <a:srgbClr val="FF0000"/>
                </a:solidFill>
              </a:rPr>
              <a:t>利差則不變，近期利差</a:t>
            </a:r>
            <a:r>
              <a:rPr lang="en-US" altLang="zh-TW" sz="1300" dirty="0">
                <a:solidFill>
                  <a:srgbClr val="FF0000"/>
                </a:solidFill>
              </a:rPr>
              <a:t>tighten</a:t>
            </a:r>
            <a:r>
              <a:rPr lang="zh-TW" altLang="en-US" sz="1300" dirty="0">
                <a:solidFill>
                  <a:srgbClr val="FF0000"/>
                </a:solidFill>
              </a:rPr>
              <a:t>至近期低點， </a:t>
            </a:r>
            <a:r>
              <a:rPr lang="en-US" altLang="zh-TW" sz="1300" dirty="0">
                <a:solidFill>
                  <a:srgbClr val="FF0000"/>
                </a:solidFill>
              </a:rPr>
              <a:t>spread</a:t>
            </a:r>
            <a:r>
              <a:rPr lang="zh-TW" altLang="en-US" sz="1300" dirty="0">
                <a:solidFill>
                  <a:srgbClr val="FF0000"/>
                </a:solidFill>
              </a:rPr>
              <a:t>看法為偏中性偏空。</a:t>
            </a:r>
            <a:endParaRPr lang="en-US" altLang="zh-TW" sz="1300" dirty="0">
              <a:solidFill>
                <a:srgbClr val="FF0000"/>
              </a:solidFill>
            </a:endParaRPr>
          </a:p>
          <a:p>
            <a:endParaRPr lang="en-US" altLang="zh-TW" sz="1300" dirty="0"/>
          </a:p>
        </p:txBody>
      </p:sp>
      <p:graphicFrame>
        <p:nvGraphicFramePr>
          <p:cNvPr id="6" name="圖表 5">
            <a:extLst>
              <a:ext uri="{FF2B5EF4-FFF2-40B4-BE49-F238E27FC236}">
                <a16:creationId xmlns:a16="http://schemas.microsoft.com/office/drawing/2014/main" id="{00000000-0008-0000-0300-000002000000}"/>
              </a:ext>
            </a:extLst>
          </p:cNvPr>
          <p:cNvGraphicFramePr>
            <a:graphicFrameLocks/>
          </p:cNvGraphicFramePr>
          <p:nvPr>
            <p:extLst>
              <p:ext uri="{D42A27DB-BD31-4B8C-83A1-F6EECF244321}">
                <p14:modId xmlns:p14="http://schemas.microsoft.com/office/powerpoint/2010/main" val="2698575604"/>
              </p:ext>
            </p:extLst>
          </p:nvPr>
        </p:nvGraphicFramePr>
        <p:xfrm>
          <a:off x="-108520" y="992186"/>
          <a:ext cx="4608512" cy="28940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a16="http://schemas.microsoft.com/office/drawing/2014/main" id="{00000000-0008-0000-0300-000003000000}"/>
              </a:ext>
            </a:extLst>
          </p:cNvPr>
          <p:cNvGraphicFramePr>
            <a:graphicFrameLocks/>
          </p:cNvGraphicFramePr>
          <p:nvPr>
            <p:extLst>
              <p:ext uri="{D42A27DB-BD31-4B8C-83A1-F6EECF244321}">
                <p14:modId xmlns:p14="http://schemas.microsoft.com/office/powerpoint/2010/main" val="2301618267"/>
              </p:ext>
            </p:extLst>
          </p:nvPr>
        </p:nvGraphicFramePr>
        <p:xfrm>
          <a:off x="4355976" y="992186"/>
          <a:ext cx="4908274" cy="289403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979503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71697D7-8013-4975-95E3-48F7F3F7499B}" type="slidenum">
              <a:rPr kumimoji="1" lang="zh-TW" altLang="en-US" sz="1200" b="0" i="0" u="none" strike="noStrike" kern="1200" cap="none" spc="0" normalizeH="0" baseline="0" noProof="0" smtClean="0">
                <a:ln>
                  <a:noFill/>
                </a:ln>
                <a:solidFill>
                  <a:srgbClr val="000000"/>
                </a:solidFill>
                <a:effectLst/>
                <a:uLnTx/>
                <a:uFillTx/>
                <a:latin typeface="Arial" charset="0"/>
                <a:ea typeface="新細明體"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1" lang="en-US" altLang="zh-TW" sz="1200" b="0" i="0" u="none" strike="noStrike" kern="1200" cap="none" spc="0" normalizeH="0" baseline="0" noProof="0" dirty="0">
              <a:ln>
                <a:noFill/>
              </a:ln>
              <a:solidFill>
                <a:srgbClr val="000000"/>
              </a:solidFill>
              <a:effectLst/>
              <a:uLnTx/>
              <a:uFillTx/>
              <a:latin typeface="Arial" charset="0"/>
              <a:ea typeface="新細明體" pitchFamily="18" charset="-120"/>
              <a:cs typeface="+mn-cs"/>
            </a:endParaRPr>
          </a:p>
        </p:txBody>
      </p:sp>
      <p:sp>
        <p:nvSpPr>
          <p:cNvPr id="11" name="矩形 10"/>
          <p:cNvSpPr/>
          <p:nvPr/>
        </p:nvSpPr>
        <p:spPr>
          <a:xfrm>
            <a:off x="538513" y="380016"/>
            <a:ext cx="7416824" cy="553998"/>
          </a:xfrm>
          <a:prstGeom prst="rect">
            <a:avLst/>
          </a:prstGeom>
          <a:noFill/>
          <a:ln w="9525">
            <a:noFill/>
            <a:miter lim="800000"/>
            <a:headEnd/>
            <a:tailEnd/>
          </a:ln>
        </p:spPr>
        <p:txBody>
          <a:bodyPr vert="horz" wrap="square" lIns="91437" tIns="45718" rIns="91437" bIns="45718"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zh-TW" sz="3000" b="1" i="0" u="none" strike="noStrike" kern="1200" cap="none" spc="0" normalizeH="0" baseline="0" noProof="0" dirty="0">
                <a:ln>
                  <a:noFill/>
                </a:ln>
                <a:solidFill>
                  <a:srgbClr val="000000"/>
                </a:solidFill>
                <a:effectLst/>
                <a:uLnTx/>
                <a:uFillTx/>
                <a:latin typeface="標楷體"/>
                <a:ea typeface="標楷體"/>
                <a:cs typeface="+mn-cs"/>
              </a:rPr>
              <a:t>6/1-6/27_</a:t>
            </a:r>
            <a:r>
              <a:rPr kumimoji="1" lang="zh-TW" altLang="en-US" sz="3000" b="1" i="0" u="none" strike="noStrike" kern="1200" cap="none" spc="0" normalizeH="0" baseline="0" noProof="0" dirty="0">
                <a:ln>
                  <a:noFill/>
                </a:ln>
                <a:solidFill>
                  <a:srgbClr val="000000"/>
                </a:solidFill>
                <a:effectLst/>
                <a:uLnTx/>
                <a:uFillTx/>
                <a:latin typeface="標楷體"/>
                <a:ea typeface="標楷體"/>
                <a:cs typeface="+mn-cs"/>
              </a:rPr>
              <a:t>股權交易部</a:t>
            </a:r>
            <a:endParaRPr kumimoji="1" lang="en-US" altLang="zh-TW" sz="3000" b="1" i="0" u="none" strike="noStrike" kern="1200" cap="none" spc="0" normalizeH="0" baseline="0" noProof="0" dirty="0">
              <a:ln>
                <a:noFill/>
              </a:ln>
              <a:solidFill>
                <a:srgbClr val="000000"/>
              </a:solidFill>
              <a:effectLst/>
              <a:uLnTx/>
              <a:uFillTx/>
              <a:latin typeface="標楷體"/>
              <a:ea typeface="標楷體"/>
              <a:cs typeface="+mn-cs"/>
            </a:endParaRPr>
          </a:p>
        </p:txBody>
      </p:sp>
      <p:sp>
        <p:nvSpPr>
          <p:cNvPr id="15" name="文字方塊 14"/>
          <p:cNvSpPr txBox="1"/>
          <p:nvPr/>
        </p:nvSpPr>
        <p:spPr>
          <a:xfrm>
            <a:off x="542865" y="3333658"/>
            <a:ext cx="8281959" cy="1015663"/>
          </a:xfrm>
          <a:prstGeom prst="rect">
            <a:avLst/>
          </a:prstGeom>
          <a:noFill/>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
                <a:srgbClr val="FF0000"/>
              </a:buClr>
              <a:buSzTx/>
              <a:buFont typeface="Arial" panose="020B0604020202020204" pitchFamily="34" charset="0"/>
              <a:buChar char="•"/>
              <a:tabLst/>
              <a:defRPr/>
            </a:pP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月預算為</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3,200</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萬</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達成率</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76%)</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，年預算為</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3.84</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億</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達成率</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10.2%)</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t>
            </a:r>
            <a:endPar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285750" marR="0" lvl="0" indent="-285750" algn="l" defTabSz="914400" rtl="0" eaLnBrk="1" fontAlgn="base" latinLnBrk="0" hangingPunct="1">
              <a:lnSpc>
                <a:spcPct val="100000"/>
              </a:lnSpc>
              <a:spcBef>
                <a:spcPct val="0"/>
              </a:spcBef>
              <a:spcAft>
                <a:spcPct val="0"/>
              </a:spcAft>
              <a:buClr>
                <a:srgbClr val="FF0000"/>
              </a:buClr>
              <a:buSzTx/>
              <a:buFont typeface="Arial" panose="020B0604020202020204" pitchFamily="34" charset="0"/>
              <a:buChar char="•"/>
              <a:tabLst/>
              <a:defRPr/>
            </a:pP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整體部位</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Net Delta = 4.5</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億，與上週相比持平。台指期貨降低部位，</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S&amp;P500</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期貨增加部位。</a:t>
            </a:r>
            <a:endPar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endParaRPr>
          </a:p>
          <a:p>
            <a:pPr marL="285750" marR="0" lvl="0" indent="-285750" algn="l" defTabSz="914400" rtl="0" eaLnBrk="1" fontAlgn="base" latinLnBrk="0" hangingPunct="1">
              <a:lnSpc>
                <a:spcPct val="100000"/>
              </a:lnSpc>
              <a:spcBef>
                <a:spcPct val="0"/>
              </a:spcBef>
              <a:spcAft>
                <a:spcPct val="0"/>
              </a:spcAft>
              <a:buClr>
                <a:srgbClr val="FF0000"/>
              </a:buClr>
              <a:buSzTx/>
              <a:buFont typeface="Arial" panose="020B0604020202020204" pitchFamily="34" charset="0"/>
              <a:buChar char="•"/>
              <a:tabLst/>
              <a:defRPr/>
            </a:pP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各策略表現正常，除了</a:t>
            </a:r>
            <a:r>
              <a:rPr kumimoji="1" lang="en-US" altLang="zh-TW"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Alpha Trading</a:t>
            </a:r>
            <a:r>
              <a:rPr kumimoji="1" lang="zh-TW" altLang="en-US" sz="1500" b="0" i="0" u="none" strike="noStrike" kern="1200" cap="none" spc="0" normalizeH="0" baseline="0" noProof="0" dirty="0">
                <a:ln>
                  <a:noFill/>
                </a:ln>
                <a:solidFill>
                  <a:srgbClr val="000000"/>
                </a:solidFill>
                <a:effectLst/>
                <a:uLnTx/>
                <a:uFillTx/>
                <a:latin typeface="標楷體" panose="03000509000000000000" pitchFamily="65" charset="-120"/>
                <a:ea typeface="標楷體" panose="03000509000000000000" pitchFamily="65" charset="-120"/>
                <a:cs typeface="+mn-cs"/>
              </a:rPr>
              <a:t>目前仍然是保守型持股，漲幅不如避險期貨拖累本月績效。</a:t>
            </a:r>
          </a:p>
        </p:txBody>
      </p:sp>
      <p:sp>
        <p:nvSpPr>
          <p:cNvPr id="3" name="文字方塊 2"/>
          <p:cNvSpPr txBox="1"/>
          <p:nvPr/>
        </p:nvSpPr>
        <p:spPr>
          <a:xfrm>
            <a:off x="7845506" y="998105"/>
            <a:ext cx="1080120" cy="276999"/>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200" b="1" i="0" u="none" strike="noStrike" kern="1200" cap="none" spc="0" normalizeH="0" baseline="0" noProof="0" dirty="0">
                <a:ln>
                  <a:noFill/>
                </a:ln>
                <a:solidFill>
                  <a:srgbClr val="000000"/>
                </a:solidFill>
                <a:effectLst/>
                <a:uLnTx/>
                <a:uFillTx/>
                <a:latin typeface="Arial Narrow" panose="020B0606020202030204" pitchFamily="34" charset="0"/>
                <a:ea typeface="新細明體" charset="-120"/>
                <a:cs typeface="+mn-cs"/>
              </a:rPr>
              <a:t>單位 </a:t>
            </a:r>
            <a:r>
              <a:rPr kumimoji="1" lang="en-US" altLang="zh-TW" sz="1200" b="1" i="0" u="none" strike="noStrike" kern="1200" cap="none" spc="0" normalizeH="0" baseline="0" noProof="0" dirty="0">
                <a:ln>
                  <a:noFill/>
                </a:ln>
                <a:solidFill>
                  <a:srgbClr val="000000"/>
                </a:solidFill>
                <a:effectLst/>
                <a:uLnTx/>
                <a:uFillTx/>
                <a:latin typeface="Arial Narrow" panose="020B0606020202030204" pitchFamily="34" charset="0"/>
                <a:ea typeface="新細明體" charset="-120"/>
                <a:cs typeface="+mn-cs"/>
              </a:rPr>
              <a:t>:</a:t>
            </a:r>
            <a:r>
              <a:rPr kumimoji="1" lang="zh-TW" altLang="en-US" sz="1200" b="1" i="0" u="none" strike="noStrike" kern="1200" cap="none" spc="0" normalizeH="0" baseline="0" noProof="0" dirty="0">
                <a:ln>
                  <a:noFill/>
                </a:ln>
                <a:solidFill>
                  <a:srgbClr val="000000"/>
                </a:solidFill>
                <a:effectLst/>
                <a:uLnTx/>
                <a:uFillTx/>
                <a:latin typeface="Arial Narrow" panose="020B0606020202030204" pitchFamily="34" charset="0"/>
                <a:ea typeface="新細明體" charset="-120"/>
                <a:cs typeface="+mn-cs"/>
              </a:rPr>
              <a:t> 千元</a:t>
            </a:r>
          </a:p>
        </p:txBody>
      </p:sp>
      <p:sp>
        <p:nvSpPr>
          <p:cNvPr id="18" name="Rectangle 4"/>
          <p:cNvSpPr>
            <a:spLocks noChangeArrowheads="1"/>
          </p:cNvSpPr>
          <p:nvPr/>
        </p:nvSpPr>
        <p:spPr bwMode="auto">
          <a:xfrm>
            <a:off x="1124862" y="4445875"/>
            <a:ext cx="13022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TW" altLang="zh-TW" sz="12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Calibri" panose="020F0502020204030204" pitchFamily="34" charset="0"/>
              </a:rPr>
              <a:t>主要部位資訊：</a:t>
            </a:r>
            <a:endParaRPr kumimoji="0" lang="zh-TW" altLang="zh-TW" sz="1800" b="0" i="0" u="none" strike="noStrike" kern="1200" cap="none" spc="0" normalizeH="0" baseline="0" noProof="0" dirty="0">
              <a:ln>
                <a:noFill/>
              </a:ln>
              <a:solidFill>
                <a:srgbClr val="000000"/>
              </a:solidFill>
              <a:effectLst/>
              <a:uLnTx/>
              <a:uFillTx/>
              <a:latin typeface="Arial" panose="020B0604020202020204" pitchFamily="34" charset="0"/>
              <a:ea typeface="新細明體" charset="-120"/>
              <a:cs typeface="+mn-cs"/>
            </a:endParaRPr>
          </a:p>
        </p:txBody>
      </p:sp>
      <p:graphicFrame>
        <p:nvGraphicFramePr>
          <p:cNvPr id="7" name="表格 6"/>
          <p:cNvGraphicFramePr>
            <a:graphicFrameLocks noGrp="1"/>
          </p:cNvGraphicFramePr>
          <p:nvPr/>
        </p:nvGraphicFramePr>
        <p:xfrm>
          <a:off x="634612" y="4722874"/>
          <a:ext cx="8041076" cy="1495425"/>
        </p:xfrm>
        <a:graphic>
          <a:graphicData uri="http://schemas.openxmlformats.org/drawingml/2006/table">
            <a:tbl>
              <a:tblPr firstRow="1" firstCol="1" bandRow="1"/>
              <a:tblGrid>
                <a:gridCol w="1009172">
                  <a:extLst>
                    <a:ext uri="{9D8B030D-6E8A-4147-A177-3AD203B41FA5}">
                      <a16:colId xmlns:a16="http://schemas.microsoft.com/office/drawing/2014/main" val="1666330925"/>
                    </a:ext>
                  </a:extLst>
                </a:gridCol>
                <a:gridCol w="1056008">
                  <a:extLst>
                    <a:ext uri="{9D8B030D-6E8A-4147-A177-3AD203B41FA5}">
                      <a16:colId xmlns:a16="http://schemas.microsoft.com/office/drawing/2014/main" val="3365412649"/>
                    </a:ext>
                  </a:extLst>
                </a:gridCol>
                <a:gridCol w="1128834">
                  <a:extLst>
                    <a:ext uri="{9D8B030D-6E8A-4147-A177-3AD203B41FA5}">
                      <a16:colId xmlns:a16="http://schemas.microsoft.com/office/drawing/2014/main" val="4176987422"/>
                    </a:ext>
                  </a:extLst>
                </a:gridCol>
                <a:gridCol w="1115771">
                  <a:extLst>
                    <a:ext uri="{9D8B030D-6E8A-4147-A177-3AD203B41FA5}">
                      <a16:colId xmlns:a16="http://schemas.microsoft.com/office/drawing/2014/main" val="1560756165"/>
                    </a:ext>
                  </a:extLst>
                </a:gridCol>
                <a:gridCol w="704317">
                  <a:extLst>
                    <a:ext uri="{9D8B030D-6E8A-4147-A177-3AD203B41FA5}">
                      <a16:colId xmlns:a16="http://schemas.microsoft.com/office/drawing/2014/main" val="1558303948"/>
                    </a:ext>
                  </a:extLst>
                </a:gridCol>
                <a:gridCol w="1199653">
                  <a:extLst>
                    <a:ext uri="{9D8B030D-6E8A-4147-A177-3AD203B41FA5}">
                      <a16:colId xmlns:a16="http://schemas.microsoft.com/office/drawing/2014/main" val="1468417543"/>
                    </a:ext>
                  </a:extLst>
                </a:gridCol>
                <a:gridCol w="1019597">
                  <a:extLst>
                    <a:ext uri="{9D8B030D-6E8A-4147-A177-3AD203B41FA5}">
                      <a16:colId xmlns:a16="http://schemas.microsoft.com/office/drawing/2014/main" val="2275803975"/>
                    </a:ext>
                  </a:extLst>
                </a:gridCol>
                <a:gridCol w="807724">
                  <a:extLst>
                    <a:ext uri="{9D8B030D-6E8A-4147-A177-3AD203B41FA5}">
                      <a16:colId xmlns:a16="http://schemas.microsoft.com/office/drawing/2014/main" val="3070197258"/>
                    </a:ext>
                  </a:extLst>
                </a:gridCol>
              </a:tblGrid>
              <a:tr h="219075">
                <a:tc gridSpan="4">
                  <a:txBody>
                    <a:bodyPr/>
                    <a:lstStyle/>
                    <a:p>
                      <a:pPr algn="ctr">
                        <a:spcAft>
                          <a:spcPts val="0"/>
                        </a:spcAft>
                      </a:pPr>
                      <a:r>
                        <a:rPr lang="zh-TW" sz="1200" dirty="0">
                          <a:solidFill>
                            <a:srgbClr val="000000"/>
                          </a:solidFill>
                          <a:effectLst/>
                          <a:latin typeface="Calibri" panose="020F0502020204030204" pitchFamily="34" charset="0"/>
                          <a:ea typeface="Microsoft JhengHei UI" panose="020B0604030504040204" pitchFamily="34" charset="-120"/>
                        </a:rPr>
                        <a:t>股票</a:t>
                      </a:r>
                      <a:r>
                        <a:rPr lang="en-US" sz="1200" dirty="0">
                          <a:solidFill>
                            <a:srgbClr val="000000"/>
                          </a:solidFill>
                          <a:effectLst/>
                          <a:latin typeface="Calibri" panose="020F0502020204030204" pitchFamily="34" charset="0"/>
                          <a:ea typeface="Microsoft JhengHei UI" panose="020B0604030504040204" pitchFamily="34" charset="-120"/>
                        </a:rPr>
                        <a:t> - </a:t>
                      </a:r>
                      <a:r>
                        <a:rPr lang="zh-TW" sz="1200" dirty="0">
                          <a:solidFill>
                            <a:srgbClr val="000000"/>
                          </a:solidFill>
                          <a:effectLst/>
                          <a:latin typeface="Calibri" panose="020F0502020204030204" pitchFamily="34" charset="0"/>
                          <a:ea typeface="Microsoft JhengHei UI" panose="020B0604030504040204" pitchFamily="34" charset="-120"/>
                        </a:rPr>
                        <a:t>方向性部位</a:t>
                      </a:r>
                      <a:endParaRPr lang="zh-TW" sz="1200" dirty="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gridSpan="4">
                  <a:txBody>
                    <a:bodyPr/>
                    <a:lstStyle/>
                    <a:p>
                      <a:pPr algn="ctr">
                        <a:spcAft>
                          <a:spcPts val="0"/>
                        </a:spcAft>
                      </a:pPr>
                      <a:r>
                        <a:rPr lang="zh-TW" sz="1200" dirty="0">
                          <a:solidFill>
                            <a:srgbClr val="000000"/>
                          </a:solidFill>
                          <a:effectLst/>
                          <a:latin typeface="Calibri" panose="020F0502020204030204" pitchFamily="34" charset="0"/>
                          <a:ea typeface="Microsoft JhengHei UI" panose="020B0604030504040204" pitchFamily="34" charset="-120"/>
                        </a:rPr>
                        <a:t>可轉債</a:t>
                      </a:r>
                      <a:r>
                        <a:rPr lang="en-US" sz="1200" dirty="0">
                          <a:solidFill>
                            <a:srgbClr val="000000"/>
                          </a:solidFill>
                          <a:effectLst/>
                          <a:latin typeface="Calibri" panose="020F0502020204030204" pitchFamily="34" charset="0"/>
                          <a:ea typeface="Microsoft JhengHei UI" panose="020B0604030504040204" pitchFamily="34" charset="-120"/>
                        </a:rPr>
                        <a:t> - </a:t>
                      </a:r>
                      <a:r>
                        <a:rPr lang="zh-TW" sz="1200" dirty="0">
                          <a:solidFill>
                            <a:srgbClr val="000000"/>
                          </a:solidFill>
                          <a:effectLst/>
                          <a:latin typeface="Calibri" panose="020F0502020204030204" pitchFamily="34" charset="0"/>
                          <a:ea typeface="Microsoft JhengHei UI" panose="020B0604030504040204" pitchFamily="34" charset="-120"/>
                        </a:rPr>
                        <a:t>方向性部位</a:t>
                      </a:r>
                      <a:endParaRPr lang="zh-TW" sz="1200" dirty="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val="3194608825"/>
                  </a:ext>
                </a:extLst>
              </a:tr>
              <a:tr h="219075">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代碼</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名稱</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市值</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市值佔比</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代碼</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名稱</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市值</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市值佔比</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2221218"/>
                  </a:ext>
                </a:extLst>
              </a:tr>
              <a:tr h="209550">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ES_SEP25</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S&amp;P500</a:t>
                      </a:r>
                      <a:r>
                        <a:rPr lang="zh-TW" sz="1200">
                          <a:solidFill>
                            <a:srgbClr val="000000"/>
                          </a:solidFill>
                          <a:effectLst/>
                          <a:latin typeface="Calibri" panose="020F0502020204030204" pitchFamily="34" charset="0"/>
                          <a:ea typeface="Microsoft JhengHei UI" panose="020B0604030504040204" pitchFamily="34" charset="-120"/>
                        </a:rPr>
                        <a:t>期貨</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71,548,800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19.4%</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68732</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泓德能源二</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51,420,600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11.2%</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45054907"/>
                  </a:ext>
                </a:extLst>
              </a:tr>
              <a:tr h="209550">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2330</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台積電</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24,725,000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6.7%</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36534</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健策四</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23,487,750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5.1%</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78252415"/>
                  </a:ext>
                </a:extLst>
              </a:tr>
              <a:tr h="209550">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3023</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信邦</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21,413,000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5.8%</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80282</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昇陽半導體二</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21,451,950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4.7%</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3718244657"/>
                  </a:ext>
                </a:extLst>
              </a:tr>
              <a:tr h="209550">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5312</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寶島科</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12,804,000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3.5%</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41295</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a:noFill/>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聯合五</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21,157,500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a:noFill/>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4.6%</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2671732654"/>
                  </a:ext>
                </a:extLst>
              </a:tr>
              <a:tr h="219075">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6596</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寬宏藝術</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12,760,000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3.5%</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r>
                        <a:rPr lang="en-US" sz="1200">
                          <a:solidFill>
                            <a:srgbClr val="000000"/>
                          </a:solidFill>
                          <a:effectLst/>
                          <a:latin typeface="Microsoft JhengHei UI" panose="020B0604030504040204" pitchFamily="34" charset="-120"/>
                          <a:ea typeface="新細明體" panose="02020500000000000000" pitchFamily="18" charset="-120"/>
                        </a:rPr>
                        <a:t>140201</a:t>
                      </a:r>
                      <a:endParaRPr lang="zh-TW" sz="1200">
                        <a:effectLst/>
                        <a:latin typeface="Calibri" panose="020F0502020204030204" pitchFamily="34" charset="0"/>
                        <a:ea typeface="新細明體" panose="02020500000000000000" pitchFamily="18" charset="-120"/>
                      </a:endParaRPr>
                    </a:p>
                  </a:txBody>
                  <a:tcPr marL="17780" marR="177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algn="ctr"/>
                      <a:r>
                        <a:rPr lang="zh-TW" sz="1200">
                          <a:solidFill>
                            <a:srgbClr val="000000"/>
                          </a:solidFill>
                          <a:effectLst/>
                          <a:latin typeface="Calibri" panose="020F0502020204030204" pitchFamily="34" charset="0"/>
                          <a:ea typeface="Microsoft JhengHei UI" panose="020B0604030504040204" pitchFamily="34" charset="-120"/>
                        </a:rPr>
                        <a:t>遠東新</a:t>
                      </a:r>
                      <a:r>
                        <a:rPr lang="en-US" sz="1200">
                          <a:solidFill>
                            <a:srgbClr val="000000"/>
                          </a:solidFill>
                          <a:effectLst/>
                          <a:latin typeface="Calibri" panose="020F0502020204030204" pitchFamily="34" charset="0"/>
                          <a:ea typeface="Microsoft JhengHei UI" panose="020B0604030504040204" pitchFamily="34" charset="-120"/>
                        </a:rPr>
                        <a:t>E1</a:t>
                      </a:r>
                      <a:r>
                        <a:rPr lang="zh-TW" sz="1200">
                          <a:solidFill>
                            <a:srgbClr val="000000"/>
                          </a:solidFill>
                          <a:effectLst/>
                          <a:latin typeface="Calibri" panose="020F0502020204030204" pitchFamily="34" charset="0"/>
                          <a:ea typeface="Microsoft JhengHei UI" panose="020B0604030504040204" pitchFamily="34" charset="-120"/>
                        </a:rPr>
                        <a:t>永</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a:r>
                        <a:rPr lang="en-US" sz="1200">
                          <a:solidFill>
                            <a:srgbClr val="000000"/>
                          </a:solidFill>
                          <a:effectLst/>
                          <a:latin typeface="Microsoft JhengHei UI" panose="020B0604030504040204" pitchFamily="34" charset="-120"/>
                          <a:ea typeface="新細明體" panose="02020500000000000000" pitchFamily="18" charset="-120"/>
                        </a:rPr>
                        <a:t>20,450,000 </a:t>
                      </a:r>
                      <a:endParaRPr lang="zh-TW" sz="1200">
                        <a:effectLst/>
                        <a:latin typeface="Calibri" panose="020F0502020204030204" pitchFamily="34" charset="0"/>
                        <a:ea typeface="新細明體" panose="02020500000000000000" pitchFamily="18" charset="-120"/>
                      </a:endParaRPr>
                    </a:p>
                  </a:txBody>
                  <a:tcPr marL="17780" marR="1778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a:r>
                        <a:rPr lang="en-US" sz="1200" dirty="0">
                          <a:solidFill>
                            <a:srgbClr val="000000"/>
                          </a:solidFill>
                          <a:effectLst/>
                          <a:latin typeface="Microsoft JhengHei UI" panose="020B0604030504040204" pitchFamily="34" charset="-120"/>
                          <a:ea typeface="新細明體" panose="02020500000000000000" pitchFamily="18" charset="-120"/>
                        </a:rPr>
                        <a:t>4.4%</a:t>
                      </a:r>
                      <a:endParaRPr lang="zh-TW" sz="1200" dirty="0">
                        <a:effectLst/>
                        <a:latin typeface="Calibri" panose="020F0502020204030204" pitchFamily="34" charset="0"/>
                        <a:ea typeface="新細明體" panose="02020500000000000000" pitchFamily="18" charset="-120"/>
                      </a:endParaRPr>
                    </a:p>
                  </a:txBody>
                  <a:tcPr marL="17780" marR="177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78971880"/>
                  </a:ext>
                </a:extLst>
              </a:tr>
            </a:tbl>
          </a:graphicData>
        </a:graphic>
      </p:graphicFrame>
      <p:graphicFrame>
        <p:nvGraphicFramePr>
          <p:cNvPr id="5" name="表格 4">
            <a:extLst>
              <a:ext uri="{FF2B5EF4-FFF2-40B4-BE49-F238E27FC236}">
                <a16:creationId xmlns:a16="http://schemas.microsoft.com/office/drawing/2014/main" id="{954D5ABD-6398-45C3-ADBA-8B715D60AEA5}"/>
              </a:ext>
            </a:extLst>
          </p:cNvPr>
          <p:cNvGraphicFramePr>
            <a:graphicFrameLocks noGrp="1"/>
          </p:cNvGraphicFramePr>
          <p:nvPr/>
        </p:nvGraphicFramePr>
        <p:xfrm>
          <a:off x="646038" y="1292930"/>
          <a:ext cx="8075611" cy="1907826"/>
        </p:xfrm>
        <a:graphic>
          <a:graphicData uri="http://schemas.openxmlformats.org/drawingml/2006/table">
            <a:tbl>
              <a:tblPr firstRow="1" firstCol="1" bandRow="1"/>
              <a:tblGrid>
                <a:gridCol w="761104">
                  <a:extLst>
                    <a:ext uri="{9D8B030D-6E8A-4147-A177-3AD203B41FA5}">
                      <a16:colId xmlns:a16="http://schemas.microsoft.com/office/drawing/2014/main" val="579074612"/>
                    </a:ext>
                  </a:extLst>
                </a:gridCol>
                <a:gridCol w="1116945">
                  <a:extLst>
                    <a:ext uri="{9D8B030D-6E8A-4147-A177-3AD203B41FA5}">
                      <a16:colId xmlns:a16="http://schemas.microsoft.com/office/drawing/2014/main" val="74756555"/>
                    </a:ext>
                  </a:extLst>
                </a:gridCol>
                <a:gridCol w="1116945">
                  <a:extLst>
                    <a:ext uri="{9D8B030D-6E8A-4147-A177-3AD203B41FA5}">
                      <a16:colId xmlns:a16="http://schemas.microsoft.com/office/drawing/2014/main" val="2288367198"/>
                    </a:ext>
                  </a:extLst>
                </a:gridCol>
                <a:gridCol w="1057638">
                  <a:extLst>
                    <a:ext uri="{9D8B030D-6E8A-4147-A177-3AD203B41FA5}">
                      <a16:colId xmlns:a16="http://schemas.microsoft.com/office/drawing/2014/main" val="2936295725"/>
                    </a:ext>
                  </a:extLst>
                </a:gridCol>
                <a:gridCol w="1057638">
                  <a:extLst>
                    <a:ext uri="{9D8B030D-6E8A-4147-A177-3AD203B41FA5}">
                      <a16:colId xmlns:a16="http://schemas.microsoft.com/office/drawing/2014/main" val="2704581147"/>
                    </a:ext>
                  </a:extLst>
                </a:gridCol>
                <a:gridCol w="988447">
                  <a:extLst>
                    <a:ext uri="{9D8B030D-6E8A-4147-A177-3AD203B41FA5}">
                      <a16:colId xmlns:a16="http://schemas.microsoft.com/office/drawing/2014/main" val="2657332483"/>
                    </a:ext>
                  </a:extLst>
                </a:gridCol>
                <a:gridCol w="988447">
                  <a:extLst>
                    <a:ext uri="{9D8B030D-6E8A-4147-A177-3AD203B41FA5}">
                      <a16:colId xmlns:a16="http://schemas.microsoft.com/office/drawing/2014/main" val="3086574025"/>
                    </a:ext>
                  </a:extLst>
                </a:gridCol>
                <a:gridCol w="988447">
                  <a:extLst>
                    <a:ext uri="{9D8B030D-6E8A-4147-A177-3AD203B41FA5}">
                      <a16:colId xmlns:a16="http://schemas.microsoft.com/office/drawing/2014/main" val="4293489665"/>
                    </a:ext>
                  </a:extLst>
                </a:gridCol>
              </a:tblGrid>
              <a:tr h="317971">
                <a:tc gridSpan="2">
                  <a:txBody>
                    <a:bodyPr/>
                    <a:lstStyle/>
                    <a:p>
                      <a:pPr algn="ctr"/>
                      <a:r>
                        <a:rPr lang="zh-TW" sz="1200" b="1">
                          <a:effectLst/>
                          <a:latin typeface="Calibri" panose="020F0502020204030204" pitchFamily="34" charset="0"/>
                          <a:ea typeface="微軟正黑體" panose="020B0604030504040204" pitchFamily="34" charset="-120"/>
                        </a:rPr>
                        <a:t>股權交易部</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hMerge="1">
                  <a:txBody>
                    <a:bodyPr/>
                    <a:lstStyle/>
                    <a:p>
                      <a:endParaRPr lang="zh-TW" altLang="en-US"/>
                    </a:p>
                  </a:txBody>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NET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Long</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Short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DTD</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MTD</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tc>
                  <a:txBody>
                    <a:bodyPr/>
                    <a:lstStyle/>
                    <a:p>
                      <a:pPr algn="ctr"/>
                      <a:r>
                        <a:rPr lang="en-US" sz="1200" b="1">
                          <a:solidFill>
                            <a:srgbClr val="000000"/>
                          </a:solidFill>
                          <a:effectLst/>
                          <a:latin typeface="微軟正黑體" panose="020B0604030504040204" pitchFamily="34" charset="-120"/>
                          <a:ea typeface="新細明體" panose="02020500000000000000" pitchFamily="18" charset="-120"/>
                        </a:rPr>
                        <a:t>YTD</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ABF8F"/>
                    </a:solidFill>
                  </a:tcPr>
                </a:tc>
                <a:extLst>
                  <a:ext uri="{0D108BD9-81ED-4DB2-BD59-A6C34878D82A}">
                    <a16:rowId xmlns:a16="http://schemas.microsoft.com/office/drawing/2014/main" val="1120972876"/>
                  </a:ext>
                </a:extLst>
              </a:tr>
              <a:tr h="317971">
                <a:tc rowSpan="4">
                  <a:txBody>
                    <a:bodyPr/>
                    <a:lstStyle/>
                    <a:p>
                      <a:pPr algn="ctr"/>
                      <a:r>
                        <a:rPr lang="en-US" sz="1200">
                          <a:effectLst/>
                          <a:latin typeface="微軟正黑體" panose="020B0604030504040204" pitchFamily="34" charset="-120"/>
                          <a:ea typeface="新細明體" panose="02020500000000000000" pitchFamily="18" charset="-120"/>
                        </a:rPr>
                        <a:t>TW</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dbl" algn="ctr">
                      <a:solidFill>
                        <a:srgbClr val="000000"/>
                      </a:solidFill>
                      <a:prstDash val="solid"/>
                      <a:round/>
                      <a:headEnd type="none" w="med" len="med"/>
                      <a:tailEnd type="none" w="med" len="med"/>
                    </a:lnB>
                  </a:tcPr>
                </a:tc>
                <a:tc>
                  <a:txBody>
                    <a:bodyPr/>
                    <a:lstStyle/>
                    <a:p>
                      <a:pPr algn="ctr"/>
                      <a:r>
                        <a:rPr lang="en-US" sz="1200">
                          <a:effectLst/>
                          <a:latin typeface="微軟正黑體" panose="020B0604030504040204" pitchFamily="34" charset="-120"/>
                          <a:ea typeface="新細明體" panose="02020500000000000000" pitchFamily="18" charset="-120"/>
                        </a:rPr>
                        <a:t>Stock</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260,035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2,889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3,811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(10,617)</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3065689"/>
                  </a:ext>
                </a:extLst>
              </a:tr>
              <a:tr h="317971">
                <a:tc vMerge="1">
                  <a:txBody>
                    <a:bodyPr/>
                    <a:lstStyle/>
                    <a:p>
                      <a:endParaRPr lang="zh-TW" altLang="en-US"/>
                    </a:p>
                  </a:txBody>
                  <a:tcPr/>
                </a:tc>
                <a:tc>
                  <a:txBody>
                    <a:bodyPr/>
                    <a:lstStyle/>
                    <a:p>
                      <a:pPr algn="ctr"/>
                      <a:r>
                        <a:rPr lang="en-US" sz="1200">
                          <a:effectLst/>
                          <a:latin typeface="微軟正黑體" panose="020B0604030504040204" pitchFamily="34" charset="-120"/>
                          <a:ea typeface="新細明體" panose="02020500000000000000" pitchFamily="18" charset="-120"/>
                        </a:rPr>
                        <a:t>CB</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452,971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(1,054)</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7,926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(18,439)</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90332645"/>
                  </a:ext>
                </a:extLst>
              </a:tr>
              <a:tr h="317971">
                <a:tc vMerge="1">
                  <a:txBody>
                    <a:bodyPr/>
                    <a:lstStyle/>
                    <a:p>
                      <a:endParaRPr lang="zh-TW" altLang="en-US"/>
                    </a:p>
                  </a:txBody>
                  <a:tcPr/>
                </a:tc>
                <a:tc>
                  <a:txBody>
                    <a:bodyPr/>
                    <a:lstStyle/>
                    <a:p>
                      <a:pPr algn="ctr"/>
                      <a:r>
                        <a:rPr lang="en-US" sz="1200">
                          <a:effectLst/>
                          <a:latin typeface="微軟正黑體" panose="020B0604030504040204" pitchFamily="34" charset="-120"/>
                          <a:ea typeface="新細明體" panose="02020500000000000000" pitchFamily="18" charset="-120"/>
                        </a:rPr>
                        <a:t>CB Arb</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1,456,461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(542,880)</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(935)</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9,505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22,951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46368889"/>
                  </a:ext>
                </a:extLst>
              </a:tr>
              <a:tr h="317971">
                <a:tc vMerge="1">
                  <a:txBody>
                    <a:bodyPr/>
                    <a:lstStyle/>
                    <a:p>
                      <a:endParaRPr lang="zh-TW" altLang="en-US"/>
                    </a:p>
                  </a:txBody>
                  <a:tcPr/>
                </a:tc>
                <a:tc>
                  <a:txBody>
                    <a:bodyPr/>
                    <a:lstStyle/>
                    <a:p>
                      <a:pPr algn="ctr"/>
                      <a:r>
                        <a:rPr lang="en-US" sz="1200">
                          <a:effectLst/>
                          <a:latin typeface="微軟正黑體" panose="020B0604030504040204" pitchFamily="34" charset="-120"/>
                          <a:ea typeface="新細明體" panose="02020500000000000000" pitchFamily="18" charset="-120"/>
                        </a:rPr>
                        <a:t>Fut Arb</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389,730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(387,848)</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solidFill>
                            <a:srgbClr val="FF0000"/>
                          </a:solidFill>
                          <a:effectLst/>
                          <a:latin typeface="微軟正黑體" panose="020B0604030504040204" pitchFamily="34" charset="-120"/>
                          <a:ea typeface="新細明體" panose="02020500000000000000" pitchFamily="18" charset="-120"/>
                        </a:rPr>
                        <a:t>(480)</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2,955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r>
                        <a:rPr lang="en-US" sz="1200">
                          <a:effectLst/>
                          <a:latin typeface="微軟正黑體" panose="020B0604030504040204" pitchFamily="34" charset="-120"/>
                          <a:ea typeface="新細明體" panose="02020500000000000000" pitchFamily="18" charset="-120"/>
                        </a:rPr>
                        <a:t>45,317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3877924"/>
                  </a:ext>
                </a:extLst>
              </a:tr>
              <a:tr h="317971">
                <a:tc gridSpan="2">
                  <a:txBody>
                    <a:bodyPr/>
                    <a:lstStyle/>
                    <a:p>
                      <a:pPr algn="ctr"/>
                      <a:r>
                        <a:rPr lang="zh-TW" sz="1200" b="1">
                          <a:solidFill>
                            <a:srgbClr val="000000"/>
                          </a:solidFill>
                          <a:effectLst/>
                          <a:latin typeface="Calibri" panose="020F0502020204030204" pitchFamily="34" charset="0"/>
                          <a:ea typeface="微軟正黑體" panose="020B0604030504040204" pitchFamily="34" charset="-120"/>
                        </a:rPr>
                        <a:t>合計</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dbl"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hMerge="1">
                  <a:txBody>
                    <a:bodyPr/>
                    <a:lstStyle/>
                    <a:p>
                      <a:endParaRPr lang="zh-TW" altLang="en-US"/>
                    </a:p>
                  </a:txBody>
                  <a:tcPr/>
                </a:tc>
                <a:tc>
                  <a:txBody>
                    <a:bodyPr/>
                    <a:lstStyle/>
                    <a:p>
                      <a:pPr algn="r"/>
                      <a:r>
                        <a:rPr lang="zh-TW" sz="1200" b="1">
                          <a:solidFill>
                            <a:srgbClr val="000000"/>
                          </a:solidFill>
                          <a:effectLst/>
                          <a:latin typeface="Calibri" panose="020F0502020204030204" pitchFamily="34" charset="0"/>
                          <a:ea typeface="微軟正黑體" panose="020B0604030504040204" pitchFamily="34" charset="-120"/>
                        </a:rPr>
                        <a:t>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a:txBody>
                    <a:bodyPr/>
                    <a:lstStyle/>
                    <a:p>
                      <a:pPr algn="r"/>
                      <a:r>
                        <a:rPr lang="zh-TW" sz="1200" b="1" dirty="0">
                          <a:solidFill>
                            <a:srgbClr val="000000"/>
                          </a:solidFill>
                          <a:effectLst/>
                          <a:latin typeface="Calibri" panose="020F0502020204030204" pitchFamily="34" charset="0"/>
                          <a:ea typeface="微軟正黑體" panose="020B0604030504040204" pitchFamily="34" charset="-120"/>
                        </a:rPr>
                        <a:t>　</a:t>
                      </a:r>
                      <a:endParaRPr lang="zh-TW" sz="1000" dirty="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a:txBody>
                    <a:bodyPr/>
                    <a:lstStyle/>
                    <a:p>
                      <a:pPr algn="r"/>
                      <a:r>
                        <a:rPr lang="zh-TW" sz="1200" b="1">
                          <a:solidFill>
                            <a:srgbClr val="000000"/>
                          </a:solidFill>
                          <a:effectLst/>
                          <a:latin typeface="Calibri" panose="020F0502020204030204" pitchFamily="34" charset="0"/>
                          <a:ea typeface="微軟正黑體" panose="020B0604030504040204" pitchFamily="34" charset="-120"/>
                        </a:rPr>
                        <a:t>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a:txBody>
                    <a:bodyPr/>
                    <a:lstStyle/>
                    <a:p>
                      <a:pPr algn="r"/>
                      <a:r>
                        <a:rPr lang="en-US" sz="1200" b="1">
                          <a:solidFill>
                            <a:srgbClr val="000000"/>
                          </a:solidFill>
                          <a:effectLst/>
                          <a:latin typeface="微軟正黑體" panose="020B0604030504040204" pitchFamily="34" charset="-120"/>
                          <a:ea typeface="新細明體" panose="02020500000000000000" pitchFamily="18" charset="-120"/>
                        </a:rPr>
                        <a:t>419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a:txBody>
                    <a:bodyPr/>
                    <a:lstStyle/>
                    <a:p>
                      <a:pPr algn="r"/>
                      <a:r>
                        <a:rPr lang="en-US" sz="1200" b="1">
                          <a:solidFill>
                            <a:srgbClr val="000000"/>
                          </a:solidFill>
                          <a:effectLst/>
                          <a:latin typeface="微軟正黑體" panose="020B0604030504040204" pitchFamily="34" charset="-120"/>
                          <a:ea typeface="新細明體" panose="02020500000000000000" pitchFamily="18" charset="-120"/>
                        </a:rPr>
                        <a:t>24,197 </a:t>
                      </a:r>
                      <a:endParaRPr lang="zh-TW" sz="100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tc>
                  <a:txBody>
                    <a:bodyPr/>
                    <a:lstStyle/>
                    <a:p>
                      <a:pPr algn="r"/>
                      <a:r>
                        <a:rPr lang="en-US" sz="1200" b="1" dirty="0">
                          <a:solidFill>
                            <a:srgbClr val="000000"/>
                          </a:solidFill>
                          <a:effectLst/>
                          <a:latin typeface="微軟正黑體" panose="020B0604030504040204" pitchFamily="34" charset="-120"/>
                          <a:ea typeface="新細明體" panose="02020500000000000000" pitchFamily="18" charset="-120"/>
                        </a:rPr>
                        <a:t>39,212 </a:t>
                      </a:r>
                      <a:endParaRPr lang="zh-TW" sz="1000" dirty="0">
                        <a:effectLst/>
                        <a:latin typeface="Calibri" panose="020F0502020204030204" pitchFamily="34" charset="0"/>
                        <a:ea typeface="新細明體" panose="02020500000000000000" pitchFamily="18" charset="-120"/>
                      </a:endParaRPr>
                    </a:p>
                  </a:txBody>
                  <a:tcPr marL="14740" marR="1474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69696"/>
                    </a:solidFill>
                  </a:tcPr>
                </a:tc>
                <a:extLst>
                  <a:ext uri="{0D108BD9-81ED-4DB2-BD59-A6C34878D82A}">
                    <a16:rowId xmlns:a16="http://schemas.microsoft.com/office/drawing/2014/main" val="3488203161"/>
                  </a:ext>
                </a:extLst>
              </a:tr>
            </a:tbl>
          </a:graphicData>
        </a:graphic>
      </p:graphicFrame>
    </p:spTree>
    <p:extLst>
      <p:ext uri="{BB962C8B-B14F-4D97-AF65-F5344CB8AC3E}">
        <p14:creationId xmlns:p14="http://schemas.microsoft.com/office/powerpoint/2010/main" val="12910230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圖片 12">
            <a:extLst>
              <a:ext uri="{FF2B5EF4-FFF2-40B4-BE49-F238E27FC236}">
                <a16:creationId xmlns:a16="http://schemas.microsoft.com/office/drawing/2014/main" id="{DFEAE07A-CE40-432A-8412-0B5F59F29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528" y="1012281"/>
            <a:ext cx="4117272" cy="2254729"/>
          </a:xfrm>
          <a:prstGeom prst="rect">
            <a:avLst/>
          </a:prstGeom>
        </p:spPr>
      </p:pic>
      <p:pic>
        <p:nvPicPr>
          <p:cNvPr id="5" name="圖片 4">
            <a:extLst>
              <a:ext uri="{FF2B5EF4-FFF2-40B4-BE49-F238E27FC236}">
                <a16:creationId xmlns:a16="http://schemas.microsoft.com/office/drawing/2014/main" id="{C97DF456-C624-4BC9-8C63-DC8543276253}"/>
              </a:ext>
            </a:extLst>
          </p:cNvPr>
          <p:cNvPicPr>
            <a:picLocks noChangeAspect="1"/>
          </p:cNvPicPr>
          <p:nvPr/>
        </p:nvPicPr>
        <p:blipFill>
          <a:blip r:embed="rId3"/>
          <a:stretch>
            <a:fillRect/>
          </a:stretch>
        </p:blipFill>
        <p:spPr>
          <a:xfrm>
            <a:off x="602135" y="1016658"/>
            <a:ext cx="3951758" cy="2254729"/>
          </a:xfrm>
          <a:prstGeom prst="rect">
            <a:avLst/>
          </a:prstGeom>
        </p:spPr>
      </p:pic>
      <p:sp>
        <p:nvSpPr>
          <p:cNvPr id="3" name="文字版面配置區 2">
            <a:extLst>
              <a:ext uri="{FF2B5EF4-FFF2-40B4-BE49-F238E27FC236}">
                <a16:creationId xmlns:a16="http://schemas.microsoft.com/office/drawing/2014/main" id="{6B00990B-F3CC-47D6-AA5F-C72C683AC0FE}"/>
              </a:ext>
            </a:extLst>
          </p:cNvPr>
          <p:cNvSpPr>
            <a:spLocks noGrp="1"/>
          </p:cNvSpPr>
          <p:nvPr>
            <p:ph type="body" idx="1"/>
          </p:nvPr>
        </p:nvSpPr>
        <p:spPr>
          <a:xfrm>
            <a:off x="611188" y="3401848"/>
            <a:ext cx="8075612" cy="3195504"/>
          </a:xfrm>
        </p:spPr>
        <p:txBody>
          <a:bodyPr>
            <a:normAutofit/>
          </a:bodyPr>
          <a:lstStyle/>
          <a:p>
            <a:r>
              <a:rPr lang="zh-TW" altLang="en-US" sz="1400" b="0" dirty="0">
                <a:latin typeface="標楷體" panose="03000509000000000000" pitchFamily="65" charset="-120"/>
                <a:ea typeface="標楷體" panose="03000509000000000000" pitchFamily="65" charset="-120"/>
              </a:rPr>
              <a:t>上週盤勢</a:t>
            </a:r>
            <a:endParaRPr lang="en-US" altLang="zh-TW" sz="1400" b="0" dirty="0">
              <a:latin typeface="標楷體" panose="03000509000000000000" pitchFamily="65" charset="-120"/>
              <a:ea typeface="標楷體" panose="03000509000000000000" pitchFamily="65" charset="-120"/>
            </a:endParaRPr>
          </a:p>
          <a:p>
            <a:pPr lvl="1" algn="just">
              <a:buFont typeface="Wingdings" panose="05000000000000000000" pitchFamily="2" charset="2"/>
              <a:buChar char="ü"/>
            </a:pPr>
            <a:r>
              <a:rPr lang="zh-TW" altLang="en-US" sz="1400" b="0" dirty="0">
                <a:latin typeface="標楷體" panose="03000509000000000000" pitchFamily="65" charset="-120"/>
                <a:ea typeface="標楷體" panose="03000509000000000000" pitchFamily="65" charset="-120"/>
              </a:rPr>
              <a:t>上週美</a:t>
            </a:r>
            <a:r>
              <a:rPr lang="zh-TW" altLang="en-US" sz="1400" b="0" dirty="0"/>
              <a:t>股主要指數皆為上漲，</a:t>
            </a:r>
            <a:r>
              <a:rPr lang="en-US" altLang="zh-TW" sz="1400" b="0" dirty="0"/>
              <a:t>S&amp;P500</a:t>
            </a:r>
            <a:r>
              <a:rPr lang="zh-TW" altLang="en-US" sz="1400" b="0" dirty="0"/>
              <a:t>與</a:t>
            </a:r>
            <a:r>
              <a:rPr lang="en-US" altLang="zh-TW" sz="1400" b="0" dirty="0"/>
              <a:t>NASDAQ</a:t>
            </a:r>
            <a:r>
              <a:rPr lang="zh-TW" altLang="en-US" sz="1400" b="0" dirty="0"/>
              <a:t>創歷史新高，中東局勢降溫，</a:t>
            </a:r>
            <a:r>
              <a:rPr lang="en-US" altLang="zh-TW" sz="1400" b="0" dirty="0"/>
              <a:t>5</a:t>
            </a:r>
            <a:r>
              <a:rPr lang="zh-TW" altLang="en-US" sz="1400" b="0" dirty="0"/>
              <a:t>月新屋銷售不如預期，</a:t>
            </a:r>
            <a:r>
              <a:rPr lang="en-US" altLang="zh-TW" sz="1400" b="0" dirty="0"/>
              <a:t>5</a:t>
            </a:r>
            <a:r>
              <a:rPr lang="zh-TW" altLang="en-US" sz="1400" b="0" dirty="0"/>
              <a:t>月耐久財訂單則優於預期，刪除大而美法案中的</a:t>
            </a:r>
            <a:r>
              <a:rPr lang="en-US" altLang="zh-TW" sz="1400" b="0" dirty="0"/>
              <a:t>899</a:t>
            </a:r>
            <a:r>
              <a:rPr lang="zh-TW" altLang="en-US" sz="1400" b="0" dirty="0"/>
              <a:t>條款。美股技術面強勢，但經濟面仍有疑慮，因此持股水準將維持中間水準。</a:t>
            </a:r>
          </a:p>
          <a:p>
            <a:pPr lvl="1" algn="just">
              <a:buFont typeface="Wingdings" panose="05000000000000000000" pitchFamily="2" charset="2"/>
              <a:buChar char="ü"/>
            </a:pPr>
            <a:r>
              <a:rPr lang="zh-TW" altLang="en-US" sz="1400" b="0" dirty="0">
                <a:latin typeface="標楷體" panose="03000509000000000000" pitchFamily="65" charset="-120"/>
                <a:ea typeface="標楷體" panose="03000509000000000000" pitchFamily="65" charset="-120"/>
              </a:rPr>
              <a:t>本周因地緣政治趨於緩和、</a:t>
            </a:r>
            <a:r>
              <a:rPr lang="en-US" altLang="zh-TW" sz="1400" b="0" dirty="0">
                <a:latin typeface="標楷體" panose="03000509000000000000" pitchFamily="65" charset="-120"/>
                <a:ea typeface="標楷體" panose="03000509000000000000" pitchFamily="65" charset="-120"/>
              </a:rPr>
              <a:t>Fed</a:t>
            </a:r>
            <a:r>
              <a:rPr lang="zh-TW" altLang="en-US" sz="1400" b="0" dirty="0">
                <a:latin typeface="標楷體" panose="03000509000000000000" pitchFamily="65" charset="-120"/>
                <a:ea typeface="標楷體" panose="03000509000000000000" pitchFamily="65" charset="-120"/>
              </a:rPr>
              <a:t>鴿派言論及</a:t>
            </a:r>
            <a:r>
              <a:rPr lang="en-US" altLang="zh-TW" sz="1400" b="0" dirty="0" err="1">
                <a:latin typeface="標楷體" panose="03000509000000000000" pitchFamily="65" charset="-120"/>
                <a:ea typeface="標楷體" panose="03000509000000000000" pitchFamily="65" charset="-120"/>
              </a:rPr>
              <a:t>Nvida</a:t>
            </a:r>
            <a:r>
              <a:rPr lang="zh-TW" altLang="en-US" sz="1400" b="0" dirty="0">
                <a:latin typeface="標楷體" panose="03000509000000000000" pitchFamily="65" charset="-120"/>
                <a:ea typeface="標楷體" panose="03000509000000000000" pitchFamily="65" charset="-120"/>
              </a:rPr>
              <a:t>創新高等正面因素趨動下，美股反彈，帶動加權指數創波段高點，目前各期均線轉為支撐，有利台股上攻。操作上維持順勢交易，現有部位汰弱換強，並關注強勢股走勢，並留意季底作帳行情獲利了結賣壓。</a:t>
            </a:r>
            <a:endParaRPr lang="en-US" altLang="zh-TW" sz="1400" b="0" dirty="0">
              <a:latin typeface="標楷體" panose="03000509000000000000" pitchFamily="65" charset="-120"/>
              <a:ea typeface="標楷體" panose="03000509000000000000" pitchFamily="65" charset="-120"/>
            </a:endParaRPr>
          </a:p>
          <a:p>
            <a:pPr marL="457200" lvl="1" indent="0" algn="just">
              <a:buNone/>
            </a:pPr>
            <a:endParaRPr lang="en-US" altLang="zh-TW" sz="1400" b="0" dirty="0">
              <a:latin typeface="標楷體" panose="03000509000000000000" pitchFamily="65" charset="-120"/>
              <a:ea typeface="標楷體" panose="03000509000000000000" pitchFamily="65" charset="-120"/>
            </a:endParaRPr>
          </a:p>
          <a:p>
            <a:r>
              <a:rPr lang="zh-TW" altLang="en-US" sz="1400" b="0" dirty="0">
                <a:latin typeface="標楷體" panose="03000509000000000000" pitchFamily="65" charset="-120"/>
                <a:ea typeface="標楷體" panose="03000509000000000000" pitchFamily="65" charset="-120"/>
              </a:rPr>
              <a:t>本周交易策略</a:t>
            </a:r>
            <a:endParaRPr lang="en-US" altLang="zh-TW" sz="1400" b="0" dirty="0">
              <a:latin typeface="標楷體" panose="03000509000000000000" pitchFamily="65" charset="-120"/>
              <a:ea typeface="標楷體" panose="03000509000000000000" pitchFamily="65" charset="-120"/>
            </a:endParaRPr>
          </a:p>
          <a:p>
            <a:pPr lvl="1" algn="just">
              <a:buFont typeface="Wingdings" panose="05000000000000000000" pitchFamily="2" charset="2"/>
              <a:buChar char="ü"/>
            </a:pPr>
            <a:r>
              <a:rPr lang="zh-TW" altLang="en-US" sz="1400" b="0" dirty="0">
                <a:latin typeface="標楷體" panose="03000509000000000000" pitchFamily="65" charset="-120"/>
                <a:ea typeface="標楷體" panose="03000509000000000000" pitchFamily="65" charset="-120"/>
              </a:rPr>
              <a:t>上週股票單邊維持在</a:t>
            </a:r>
            <a:r>
              <a:rPr lang="en-US" altLang="zh-TW" sz="1400" b="0" dirty="0">
                <a:latin typeface="標楷體" panose="03000509000000000000" pitchFamily="65" charset="-120"/>
                <a:ea typeface="標楷體" panose="03000509000000000000" pitchFamily="65" charset="-120"/>
              </a:rPr>
              <a:t>2.6</a:t>
            </a:r>
            <a:r>
              <a:rPr lang="zh-TW" altLang="en-US" sz="1400" b="0" dirty="0">
                <a:latin typeface="標楷體" panose="03000509000000000000" pitchFamily="65" charset="-120"/>
                <a:ea typeface="標楷體" panose="03000509000000000000" pitchFamily="65" charset="-120"/>
              </a:rPr>
              <a:t>億左右，本週將加碼</a:t>
            </a:r>
            <a:r>
              <a:rPr lang="en-US" altLang="zh-TW" sz="1400" b="0" dirty="0">
                <a:latin typeface="標楷體" panose="03000509000000000000" pitchFamily="65" charset="-120"/>
                <a:ea typeface="標楷體" panose="03000509000000000000" pitchFamily="65" charset="-120"/>
              </a:rPr>
              <a:t>S&amp;P500</a:t>
            </a:r>
            <a:r>
              <a:rPr lang="zh-TW" altLang="en-US" sz="1400" b="0" dirty="0">
                <a:latin typeface="標楷體" panose="03000509000000000000" pitchFamily="65" charset="-120"/>
                <a:ea typeface="標楷體" panose="03000509000000000000" pitchFamily="65" charset="-120"/>
              </a:rPr>
              <a:t>期貨。</a:t>
            </a:r>
            <a:r>
              <a:rPr lang="en-US" altLang="zh-TW" sz="1400" b="0" dirty="0">
                <a:latin typeface="標楷體" panose="03000509000000000000" pitchFamily="65" charset="-120"/>
                <a:ea typeface="標楷體" panose="03000509000000000000" pitchFamily="65" charset="-120"/>
              </a:rPr>
              <a:t>Alpha Trade</a:t>
            </a:r>
            <a:r>
              <a:rPr lang="zh-TW" altLang="en-US" sz="1400" b="0" dirty="0">
                <a:latin typeface="標楷體" panose="03000509000000000000" pitchFamily="65" charset="-120"/>
                <a:ea typeface="標楷體" panose="03000509000000000000" pitchFamily="65" charset="-120"/>
              </a:rPr>
              <a:t>上周有轉佳的狀況，但仍需持續觀察，若</a:t>
            </a:r>
            <a:r>
              <a:rPr lang="en-US" altLang="zh-TW" sz="1400" b="0" dirty="0">
                <a:latin typeface="標楷體" panose="03000509000000000000" pitchFamily="65" charset="-120"/>
                <a:ea typeface="標楷體" panose="03000509000000000000" pitchFamily="65" charset="-120"/>
              </a:rPr>
              <a:t>YTD</a:t>
            </a:r>
            <a:r>
              <a:rPr lang="zh-TW" altLang="en-US" sz="1400" b="0" dirty="0">
                <a:latin typeface="標楷體" panose="03000509000000000000" pitchFamily="65" charset="-120"/>
                <a:ea typeface="標楷體" panose="03000509000000000000" pitchFamily="65" charset="-120"/>
              </a:rPr>
              <a:t>輸大盤</a:t>
            </a:r>
            <a:r>
              <a:rPr lang="en-US" altLang="zh-TW" sz="1400" b="0" dirty="0">
                <a:latin typeface="標楷體" panose="03000509000000000000" pitchFamily="65" charset="-120"/>
                <a:ea typeface="標楷體" panose="03000509000000000000" pitchFamily="65" charset="-120"/>
              </a:rPr>
              <a:t>4%</a:t>
            </a:r>
            <a:r>
              <a:rPr lang="zh-TW" altLang="en-US" sz="1400" b="0" dirty="0">
                <a:latin typeface="標楷體" panose="03000509000000000000" pitchFamily="65" charset="-120"/>
                <a:ea typeface="標楷體" panose="03000509000000000000" pitchFamily="65" charset="-120"/>
              </a:rPr>
              <a:t>，將調降部位，改為</a:t>
            </a:r>
            <a:r>
              <a:rPr lang="en-US" altLang="zh-TW" sz="1400" b="0" dirty="0">
                <a:latin typeface="標楷體" panose="03000509000000000000" pitchFamily="65" charset="-120"/>
                <a:ea typeface="標楷體" panose="03000509000000000000" pitchFamily="65" charset="-120"/>
              </a:rPr>
              <a:t>7</a:t>
            </a:r>
            <a:r>
              <a:rPr lang="zh-TW" altLang="en-US" sz="1400" b="0" dirty="0">
                <a:latin typeface="標楷體" panose="03000509000000000000" pitchFamily="65" charset="-120"/>
                <a:ea typeface="標楷體" panose="03000509000000000000" pitchFamily="65" charset="-120"/>
              </a:rPr>
              <a:t>月初調整部位。</a:t>
            </a:r>
            <a:endParaRPr lang="en-US" altLang="zh-TW" sz="1400" b="0" dirty="0">
              <a:latin typeface="標楷體" panose="03000509000000000000" pitchFamily="65" charset="-120"/>
              <a:ea typeface="標楷體" panose="03000509000000000000" pitchFamily="65" charset="-120"/>
            </a:endParaRPr>
          </a:p>
        </p:txBody>
      </p:sp>
      <p:sp>
        <p:nvSpPr>
          <p:cNvPr id="2" name="標題 1">
            <a:extLst>
              <a:ext uri="{FF2B5EF4-FFF2-40B4-BE49-F238E27FC236}">
                <a16:creationId xmlns:a16="http://schemas.microsoft.com/office/drawing/2014/main" id="{62FF0F3D-B9A6-49B3-A1FE-D39FCCFB60C1}"/>
              </a:ext>
            </a:extLst>
          </p:cNvPr>
          <p:cNvSpPr>
            <a:spLocks noGrp="1"/>
          </p:cNvSpPr>
          <p:nvPr>
            <p:ph type="title"/>
          </p:nvPr>
        </p:nvSpPr>
        <p:spPr/>
        <p:txBody>
          <a:bodyPr/>
          <a:lstStyle/>
          <a:p>
            <a:r>
              <a:rPr lang="zh-TW" altLang="en-US" dirty="0"/>
              <a:t>股票市場訊息與交易策略</a:t>
            </a:r>
          </a:p>
        </p:txBody>
      </p:sp>
      <p:sp>
        <p:nvSpPr>
          <p:cNvPr id="6" name="圓角矩形 5"/>
          <p:cNvSpPr/>
          <p:nvPr/>
        </p:nvSpPr>
        <p:spPr>
          <a:xfrm>
            <a:off x="639420" y="1032731"/>
            <a:ext cx="1155658" cy="288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加權指數</a:t>
            </a:r>
          </a:p>
        </p:txBody>
      </p:sp>
      <p:sp>
        <p:nvSpPr>
          <p:cNvPr id="8" name="圓角矩形 7"/>
          <p:cNvSpPr/>
          <p:nvPr/>
        </p:nvSpPr>
        <p:spPr>
          <a:xfrm>
            <a:off x="4602984" y="1032731"/>
            <a:ext cx="1155658" cy="2880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S&amp;P500</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spTree>
    <p:extLst>
      <p:ext uri="{BB962C8B-B14F-4D97-AF65-F5344CB8AC3E}">
        <p14:creationId xmlns:p14="http://schemas.microsoft.com/office/powerpoint/2010/main" val="1494987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標題 1"/>
          <p:cNvSpPr>
            <a:spLocks noGrp="1" noChangeArrowheads="1"/>
          </p:cNvSpPr>
          <p:nvPr>
            <p:ph type="title"/>
          </p:nvPr>
        </p:nvSpPr>
        <p:spPr/>
        <p:txBody>
          <a:bodyPr/>
          <a:lstStyle/>
          <a:p>
            <a:r>
              <a:rPr lang="en-US" altLang="zh-TW" dirty="0"/>
              <a:t>CB</a:t>
            </a:r>
            <a:r>
              <a:rPr lang="zh-TW" altLang="en-US" dirty="0"/>
              <a:t>市場訊息與交易策略</a:t>
            </a:r>
          </a:p>
        </p:txBody>
      </p:sp>
      <p:sp>
        <p:nvSpPr>
          <p:cNvPr id="5123" name="內容版面配置區 2"/>
          <p:cNvSpPr>
            <a:spLocks noGrp="1"/>
          </p:cNvSpPr>
          <p:nvPr>
            <p:ph idx="1"/>
          </p:nvPr>
        </p:nvSpPr>
        <p:spPr>
          <a:xfrm>
            <a:off x="395536" y="1124744"/>
            <a:ext cx="8280549" cy="4968552"/>
          </a:xfrm>
        </p:spPr>
        <p:txBody>
          <a:bodyPr/>
          <a:lstStyle/>
          <a:p>
            <a:pPr>
              <a:defRPr/>
            </a:pPr>
            <a:r>
              <a:rPr lang="zh-TW" altLang="en-US" sz="1400" b="0" dirty="0"/>
              <a:t>上週市場訊息：</a:t>
            </a:r>
          </a:p>
          <a:p>
            <a:pPr lvl="1">
              <a:buFont typeface="Wingdings" panose="05000000000000000000" pitchFamily="2" charset="2"/>
              <a:buChar char="ü"/>
              <a:defRPr/>
            </a:pPr>
            <a:r>
              <a:rPr lang="zh-TW" altLang="en-US" sz="1400" b="0" dirty="0"/>
              <a:t>上週市場緩步上漲，</a:t>
            </a:r>
            <a:r>
              <a:rPr lang="en-US" altLang="zh-TW" sz="1400" b="0" dirty="0"/>
              <a:t>CB</a:t>
            </a:r>
            <a:r>
              <a:rPr lang="zh-TW" altLang="en-US" sz="1400" b="0" dirty="0"/>
              <a:t>市場買盤回溫。</a:t>
            </a:r>
          </a:p>
          <a:p>
            <a:pPr lvl="1">
              <a:buFont typeface="Wingdings" panose="05000000000000000000" pitchFamily="2" charset="2"/>
              <a:buChar char="ü"/>
              <a:defRPr/>
            </a:pPr>
            <a:r>
              <a:rPr lang="zh-TW" altLang="en-US" sz="1400" b="0" dirty="0"/>
              <a:t>近期掛牌</a:t>
            </a:r>
            <a:r>
              <a:rPr lang="en-US" altLang="zh-TW" sz="1400" b="0" dirty="0"/>
              <a:t>CB</a:t>
            </a:r>
            <a:r>
              <a:rPr lang="zh-TW" altLang="en-US" sz="1400" b="0" dirty="0"/>
              <a:t>大型案件如下：</a:t>
            </a:r>
            <a:br>
              <a:rPr lang="zh-TW" altLang="en-US" sz="1400" b="0" dirty="0"/>
            </a:br>
            <a:r>
              <a:rPr lang="zh-TW" altLang="en-US" sz="1400" b="0" dirty="0"/>
              <a:t>無</a:t>
            </a:r>
            <a:br>
              <a:rPr lang="zh-TW" altLang="en-US" sz="1400" b="0" dirty="0"/>
            </a:br>
            <a:br>
              <a:rPr lang="en-US" altLang="zh-TW" sz="1400" b="0" dirty="0"/>
            </a:br>
            <a:endParaRPr lang="en-US" altLang="zh-TW" sz="1400" b="0" dirty="0"/>
          </a:p>
          <a:p>
            <a:pPr>
              <a:defRPr/>
            </a:pPr>
            <a:r>
              <a:rPr lang="zh-TW" altLang="en-US" sz="1400" b="0" dirty="0"/>
              <a:t>上週交易策略：</a:t>
            </a:r>
          </a:p>
          <a:p>
            <a:pPr lvl="1">
              <a:buFont typeface="Wingdings" panose="05000000000000000000" pitchFamily="2" charset="2"/>
              <a:buChar char="ü"/>
              <a:defRPr/>
            </a:pPr>
            <a:r>
              <a:rPr lang="en-US" altLang="zh-TW" sz="1400" b="0" dirty="0"/>
              <a:t>CB</a:t>
            </a:r>
            <a:r>
              <a:rPr lang="zh-TW" altLang="en-US" sz="1400" b="0" dirty="0"/>
              <a:t>方向性交易部位：</a:t>
            </a:r>
            <a:br>
              <a:rPr lang="zh-TW" altLang="en-US" sz="1400" b="0" dirty="0"/>
            </a:br>
            <a:r>
              <a:rPr lang="zh-TW" altLang="en-US" sz="1400" b="0" dirty="0"/>
              <a:t>中小型股</a:t>
            </a:r>
            <a:r>
              <a:rPr lang="en-US" altLang="zh-TW" sz="1400" b="0" dirty="0"/>
              <a:t>OTC</a:t>
            </a:r>
            <a:r>
              <a:rPr lang="zh-TW" altLang="en-US" sz="1400" b="0" dirty="0"/>
              <a:t>指數緩步回溫，汰弱留強，整體部位維持</a:t>
            </a:r>
            <a:r>
              <a:rPr lang="en-US" altLang="zh-TW" sz="1400" b="0" dirty="0"/>
              <a:t>4.6</a:t>
            </a:r>
            <a:r>
              <a:rPr lang="zh-TW" altLang="en-US" sz="1400" b="0" dirty="0"/>
              <a:t>億。</a:t>
            </a:r>
            <a:br>
              <a:rPr lang="zh-TW" altLang="en-US" sz="1400" b="0" dirty="0"/>
            </a:br>
            <a:endParaRPr lang="zh-TW" altLang="en-US" sz="1400" b="0" dirty="0"/>
          </a:p>
          <a:p>
            <a:pPr lvl="1">
              <a:buFont typeface="Wingdings" panose="05000000000000000000" pitchFamily="2" charset="2"/>
              <a:buChar char="ü"/>
              <a:defRPr/>
            </a:pPr>
            <a:r>
              <a:rPr lang="en-US" altLang="zh-TW" sz="1400" b="0" dirty="0"/>
              <a:t>CB</a:t>
            </a:r>
            <a:r>
              <a:rPr lang="zh-TW" altLang="en-US" sz="1400" b="0" dirty="0"/>
              <a:t>套利交易部位：</a:t>
            </a:r>
            <a:br>
              <a:rPr lang="zh-TW" altLang="en-US" sz="1400" b="0" dirty="0"/>
            </a:br>
            <a:r>
              <a:rPr lang="en-US" altLang="zh-TW" sz="1400" b="0" dirty="0"/>
              <a:t>CB</a:t>
            </a:r>
            <a:r>
              <a:rPr lang="zh-TW" altLang="en-US" sz="1400" b="0" dirty="0"/>
              <a:t>溢價擴大，套利部位部分獲利了結，整體部位由</a:t>
            </a:r>
            <a:r>
              <a:rPr lang="en-US" altLang="zh-TW" sz="1400" b="0" dirty="0"/>
              <a:t>15</a:t>
            </a:r>
            <a:r>
              <a:rPr lang="zh-TW" altLang="en-US" sz="1400" b="0" dirty="0"/>
              <a:t>億降至</a:t>
            </a:r>
            <a:r>
              <a:rPr lang="en-US" altLang="zh-TW" sz="1400" b="0" dirty="0"/>
              <a:t>14.5</a:t>
            </a:r>
            <a:r>
              <a:rPr lang="zh-TW" altLang="en-US" sz="1400" b="0" dirty="0"/>
              <a:t>億。</a:t>
            </a:r>
            <a:br>
              <a:rPr lang="zh-TW" altLang="en-US" sz="1400" b="0" dirty="0"/>
            </a:br>
            <a:r>
              <a:rPr lang="zh-TW" altLang="en-US" sz="1400" b="0" dirty="0"/>
              <a:t>賣出標的：</a:t>
            </a:r>
            <a:r>
              <a:rPr lang="en-US" altLang="zh-TW" sz="1400" b="0" dirty="0"/>
              <a:t>23682</a:t>
            </a:r>
            <a:r>
              <a:rPr lang="zh-TW" altLang="en-US" sz="1400" b="0" dirty="0"/>
              <a:t>金像電二、</a:t>
            </a:r>
            <a:r>
              <a:rPr lang="en-US" altLang="zh-TW" sz="1400" b="0" dirty="0"/>
              <a:t>62744</a:t>
            </a:r>
            <a:r>
              <a:rPr lang="zh-TW" altLang="en-US" sz="1400" b="0" dirty="0"/>
              <a:t>台燿四、</a:t>
            </a:r>
            <a:r>
              <a:rPr lang="en-US" altLang="zh-TW" sz="1400" b="0" dirty="0"/>
              <a:t>64145</a:t>
            </a:r>
            <a:r>
              <a:rPr lang="zh-TW" altLang="en-US" sz="1400" b="0" dirty="0"/>
              <a:t>樺漢五</a:t>
            </a:r>
            <a:br>
              <a:rPr lang="zh-TW" altLang="en-US" sz="1400" b="0" dirty="0"/>
            </a:br>
            <a:endParaRPr lang="zh-TW" altLang="en-US" sz="1400" b="0" dirty="0"/>
          </a:p>
        </p:txBody>
      </p:sp>
      <p:sp>
        <p:nvSpPr>
          <p:cNvPr id="4100" name="投影片編號版面配置區 3"/>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FF3300"/>
              </a:buClr>
              <a:buFont typeface="Wingdings" panose="05000000000000000000" pitchFamily="2" charset="2"/>
              <a:buChar char="n"/>
              <a:defRPr kumimoji="1" sz="1800" b="1">
                <a:solidFill>
                  <a:schemeClr val="tx1"/>
                </a:solidFill>
                <a:latin typeface="Arial" panose="020B0604020202020204" pitchFamily="34" charset="0"/>
                <a:ea typeface="微軟正黑體" panose="020B0604030504040204" pitchFamily="34" charset="-120"/>
              </a:defRPr>
            </a:lvl1pPr>
            <a:lvl2pPr marL="556022" indent="-213122">
              <a:spcBef>
                <a:spcPct val="20000"/>
              </a:spcBef>
              <a:buClr>
                <a:srgbClr val="FF3300"/>
              </a:buClr>
              <a:buFont typeface="Wingdings" panose="05000000000000000000" pitchFamily="2" charset="2"/>
              <a:buChar char="n"/>
              <a:defRPr kumimoji="1" sz="1500" b="1">
                <a:solidFill>
                  <a:schemeClr val="tx1"/>
                </a:solidFill>
                <a:latin typeface="Arial" panose="020B0604020202020204" pitchFamily="34" charset="0"/>
                <a:ea typeface="微軟正黑體" panose="020B0604030504040204" pitchFamily="34" charset="-120"/>
              </a:defRPr>
            </a:lvl2pPr>
            <a:lvl3pPr marL="856060" indent="-170260">
              <a:spcBef>
                <a:spcPct val="20000"/>
              </a:spcBef>
              <a:buClr>
                <a:srgbClr val="FF3300"/>
              </a:buClr>
              <a:buFont typeface="Wingdings" panose="05000000000000000000" pitchFamily="2" charset="2"/>
              <a:buChar char="n"/>
              <a:defRPr kumimoji="1" b="1">
                <a:solidFill>
                  <a:schemeClr val="tx1"/>
                </a:solidFill>
                <a:latin typeface="Arial" panose="020B0604020202020204" pitchFamily="34" charset="0"/>
                <a:ea typeface="微軟正黑體" panose="020B0604030504040204" pitchFamily="34" charset="-120"/>
              </a:defRPr>
            </a:lvl3pPr>
            <a:lvl4pPr marL="1198960" indent="-170260">
              <a:spcBef>
                <a:spcPct val="20000"/>
              </a:spcBef>
              <a:buChar char="–"/>
              <a:defRPr kumimoji="1" sz="1500">
                <a:solidFill>
                  <a:schemeClr val="tx1"/>
                </a:solidFill>
                <a:latin typeface="Arial" panose="020B0604020202020204" pitchFamily="34" charset="0"/>
                <a:ea typeface="新細明體" panose="02020500000000000000" pitchFamily="18" charset="-120"/>
              </a:defRPr>
            </a:lvl4pPr>
            <a:lvl5pPr marL="1541860" indent="-170260">
              <a:spcBef>
                <a:spcPct val="20000"/>
              </a:spcBef>
              <a:buChar char="»"/>
              <a:defRPr kumimoji="1" sz="1500">
                <a:solidFill>
                  <a:schemeClr val="tx1"/>
                </a:solidFill>
                <a:latin typeface="Arial" panose="020B0604020202020204" pitchFamily="34" charset="0"/>
                <a:ea typeface="新細明體" panose="02020500000000000000" pitchFamily="18" charset="-120"/>
              </a:defRPr>
            </a:lvl5pPr>
            <a:lvl6pPr marL="18847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6pPr>
            <a:lvl7pPr marL="22276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7pPr>
            <a:lvl8pPr marL="25705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8pPr>
            <a:lvl9pPr marL="29134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459F65-C763-48B6-B8D7-AB6904EF7BF3}" type="slidenum">
              <a:rPr kumimoji="1" lang="en-US" altLang="zh-TW" sz="9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19</a:t>
            </a:fld>
            <a:endParaRPr kumimoji="1" lang="en-US" altLang="zh-TW" sz="9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Tree>
    <p:extLst>
      <p:ext uri="{BB962C8B-B14F-4D97-AF65-F5344CB8AC3E}">
        <p14:creationId xmlns:p14="http://schemas.microsoft.com/office/powerpoint/2010/main" val="1084445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z="1800" b="0" dirty="0">
                <a:latin typeface="標楷體" panose="03000509000000000000" pitchFamily="65" charset="-120"/>
                <a:ea typeface="標楷體" panose="03000509000000000000" pitchFamily="65" charset="-120"/>
              </a:rPr>
              <a:t>外匯交易部</a:t>
            </a:r>
            <a:r>
              <a:rPr lang="en-US" altLang="zh-TW" sz="1800" b="0" dirty="0">
                <a:latin typeface="標楷體" panose="03000509000000000000" pitchFamily="65" charset="-120"/>
                <a:ea typeface="標楷體" panose="03000509000000000000" pitchFamily="65" charset="-120"/>
              </a:rPr>
              <a:t>- FX View</a:t>
            </a:r>
            <a:endParaRPr lang="zh-TW" altLang="en-US" sz="1800" b="0" dirty="0">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0"/>
          </p:nvPr>
        </p:nvSpPr>
        <p:spPr/>
        <p:txBody>
          <a:bodyPr/>
          <a:lstStyle/>
          <a:p>
            <a:pPr defTabSz="685800" fontAlgn="auto">
              <a:spcBef>
                <a:spcPts val="0"/>
              </a:spcBef>
              <a:spcAft>
                <a:spcPts val="0"/>
              </a:spcAft>
              <a:defRPr/>
            </a:pPr>
            <a:fld id="{ED852E88-0254-4B19-81B3-E8664451FBCF}" type="slidenum">
              <a:rPr kumimoji="0" lang="zh-TW" altLang="en-US">
                <a:solidFill>
                  <a:prstClr val="black"/>
                </a:solidFill>
                <a:latin typeface="標楷體" panose="03000509000000000000" pitchFamily="65" charset="-120"/>
                <a:ea typeface="標楷體" panose="03000509000000000000" pitchFamily="65" charset="-120"/>
              </a:rPr>
              <a:pPr defTabSz="685800" fontAlgn="auto">
                <a:spcBef>
                  <a:spcPts val="0"/>
                </a:spcBef>
                <a:spcAft>
                  <a:spcPts val="0"/>
                </a:spcAft>
                <a:defRPr/>
              </a:pPr>
              <a:t>2</a:t>
            </a:fld>
            <a:endParaRPr kumimoji="0" lang="en-US" altLang="zh-TW">
              <a:solidFill>
                <a:prstClr val="black"/>
              </a:solidFill>
              <a:latin typeface="標楷體" panose="03000509000000000000" pitchFamily="65" charset="-120"/>
              <a:ea typeface="標楷體" panose="03000509000000000000" pitchFamily="65" charset="-120"/>
            </a:endParaRPr>
          </a:p>
        </p:txBody>
      </p:sp>
      <p:sp>
        <p:nvSpPr>
          <p:cNvPr id="7" name="文字方塊 6"/>
          <p:cNvSpPr txBox="1"/>
          <p:nvPr/>
        </p:nvSpPr>
        <p:spPr>
          <a:xfrm>
            <a:off x="-47530" y="4513653"/>
            <a:ext cx="8922190" cy="1200329"/>
          </a:xfrm>
          <a:prstGeom prst="rect">
            <a:avLst/>
          </a:prstGeom>
          <a:noFill/>
        </p:spPr>
        <p:txBody>
          <a:bodyPr wrap="square" rtlCol="0" anchor="ctr">
            <a:spAutoFit/>
          </a:bodyPr>
          <a:lstStyle/>
          <a:p>
            <a:pPr marL="346472" indent="-214313" defTabSz="685800" fontAlgn="auto">
              <a:spcBef>
                <a:spcPts val="0"/>
              </a:spcBef>
              <a:spcAft>
                <a:spcPts val="0"/>
              </a:spcAft>
              <a:buClr>
                <a:srgbClr val="D34817"/>
              </a:buClr>
              <a:buFont typeface="Wingdings" panose="05000000000000000000" pitchFamily="2" charset="2"/>
              <a:buChar char="n"/>
              <a:tabLst>
                <a:tab pos="472679" algn="l"/>
              </a:tabLst>
            </a:pPr>
            <a:r>
              <a:rPr kumimoji="0" lang="en-US" altLang="zh-TW" sz="1200" dirty="0">
                <a:solidFill>
                  <a:prstClr val="black"/>
                </a:solidFill>
                <a:latin typeface="標楷體" panose="03000509000000000000" pitchFamily="65" charset="-120"/>
                <a:ea typeface="標楷體" panose="03000509000000000000" pitchFamily="65" charset="-120"/>
              </a:rPr>
              <a:t>USD/TWD:</a:t>
            </a:r>
          </a:p>
          <a:p>
            <a:pPr marL="475059" lvl="1" defTabSz="685800" fontAlgn="auto">
              <a:spcBef>
                <a:spcPts val="0"/>
              </a:spcBef>
              <a:spcAft>
                <a:spcPts val="0"/>
              </a:spcAft>
              <a:buClr>
                <a:srgbClr val="D34817"/>
              </a:buClr>
              <a:tabLst>
                <a:tab pos="472679" algn="l"/>
              </a:tabLst>
            </a:pPr>
            <a:r>
              <a:rPr lang="zh-TW" altLang="en-US" sz="1200" dirty="0">
                <a:solidFill>
                  <a:prstClr val="black"/>
                </a:solidFill>
                <a:latin typeface="標楷體"/>
                <a:ea typeface="標楷體"/>
              </a:rPr>
              <a:t>跌破</a:t>
            </a:r>
            <a:r>
              <a:rPr lang="en-US" altLang="zh-TW" sz="1200" dirty="0">
                <a:solidFill>
                  <a:prstClr val="black"/>
                </a:solidFill>
                <a:latin typeface="標楷體"/>
                <a:ea typeface="標楷體"/>
              </a:rPr>
              <a:t>29.50</a:t>
            </a:r>
            <a:r>
              <a:rPr lang="zh-TW" altLang="en-US" sz="1200" dirty="0">
                <a:solidFill>
                  <a:prstClr val="black"/>
                </a:solidFill>
                <a:latin typeface="標楷體"/>
                <a:ea typeface="標楷體"/>
              </a:rPr>
              <a:t>盤整區後，持續下探，週五見低</a:t>
            </a:r>
            <a:r>
              <a:rPr lang="en-US" altLang="zh-TW" sz="1200" dirty="0">
                <a:solidFill>
                  <a:prstClr val="black"/>
                </a:solidFill>
                <a:latin typeface="標楷體"/>
                <a:ea typeface="標楷體"/>
              </a:rPr>
              <a:t>28.904</a:t>
            </a:r>
            <a:r>
              <a:rPr lang="zh-TW" altLang="en-US" sz="1200" dirty="0">
                <a:solidFill>
                  <a:prstClr val="black"/>
                </a:solidFill>
                <a:latin typeface="標楷體"/>
                <a:ea typeface="標楷體"/>
              </a:rPr>
              <a:t>，央行於</a:t>
            </a:r>
            <a:r>
              <a:rPr lang="en-US" altLang="zh-TW" sz="1200" dirty="0">
                <a:solidFill>
                  <a:prstClr val="black"/>
                </a:solidFill>
                <a:latin typeface="標楷體"/>
                <a:ea typeface="標楷體"/>
              </a:rPr>
              <a:t>15:30</a:t>
            </a:r>
            <a:r>
              <a:rPr lang="zh-TW" altLang="en-US" sz="1200" dirty="0">
                <a:solidFill>
                  <a:prstClr val="black"/>
                </a:solidFill>
                <a:latin typeface="標楷體"/>
                <a:ea typeface="標楷體"/>
              </a:rPr>
              <a:t>後大舉干預，拉回近三角。預測央行持續調節，以時間換取空間。偏好</a:t>
            </a:r>
            <a:r>
              <a:rPr kumimoji="0" lang="en-US" altLang="zh-TW" sz="1200" dirty="0">
                <a:solidFill>
                  <a:prstClr val="black"/>
                </a:solidFill>
                <a:latin typeface="標楷體"/>
                <a:ea typeface="標楷體"/>
              </a:rPr>
              <a:t>28.90~29.30</a:t>
            </a:r>
            <a:r>
              <a:rPr kumimoji="0" lang="zh-TW" altLang="en-US" sz="1200" dirty="0">
                <a:solidFill>
                  <a:prstClr val="black"/>
                </a:solidFill>
                <a:latin typeface="標楷體"/>
                <a:ea typeface="標楷體"/>
              </a:rPr>
              <a:t>區間操作。</a:t>
            </a:r>
            <a:endParaRPr kumimoji="0" lang="zh-TW" altLang="en-US" sz="1200" dirty="0">
              <a:solidFill>
                <a:prstClr val="black"/>
              </a:solidFill>
              <a:latin typeface="標楷體" panose="03000509000000000000" pitchFamily="65" charset="-120"/>
              <a:ea typeface="標楷體" panose="03000509000000000000" pitchFamily="65" charset="-120"/>
            </a:endParaRPr>
          </a:p>
          <a:p>
            <a:pPr marL="346472" indent="-214313" defTabSz="685800" fontAlgn="auto">
              <a:spcBef>
                <a:spcPts val="0"/>
              </a:spcBef>
              <a:spcAft>
                <a:spcPts val="0"/>
              </a:spcAft>
              <a:buClr>
                <a:srgbClr val="D34817"/>
              </a:buClr>
              <a:buFont typeface="Wingdings" panose="05000000000000000000" pitchFamily="2" charset="2"/>
              <a:buChar char="n"/>
              <a:tabLst>
                <a:tab pos="472679" algn="l"/>
              </a:tabLst>
            </a:pPr>
            <a:r>
              <a:rPr kumimoji="0" lang="en-US" altLang="zh-TW" sz="1200" dirty="0">
                <a:solidFill>
                  <a:prstClr val="black"/>
                </a:solidFill>
                <a:latin typeface="標楷體" panose="03000509000000000000" pitchFamily="65" charset="-120"/>
                <a:ea typeface="標楷體" panose="03000509000000000000" pitchFamily="65" charset="-120"/>
              </a:rPr>
              <a:t>USD/TWD 1M NDF:</a:t>
            </a:r>
          </a:p>
          <a:p>
            <a:pPr marL="475059" lvl="1" defTabSz="685800" fontAlgn="auto">
              <a:spcBef>
                <a:spcPts val="0"/>
              </a:spcBef>
              <a:spcAft>
                <a:spcPts val="0"/>
              </a:spcAft>
              <a:buClr>
                <a:srgbClr val="D34817"/>
              </a:buClr>
              <a:tabLst>
                <a:tab pos="472679" algn="l"/>
              </a:tabLst>
            </a:pPr>
            <a:r>
              <a:rPr lang="en-US" altLang="zh-TW" sz="1200" dirty="0">
                <a:solidFill>
                  <a:prstClr val="black"/>
                </a:solidFill>
                <a:latin typeface="標楷體"/>
                <a:ea typeface="標楷體"/>
              </a:rPr>
              <a:t>SPOT</a:t>
            </a:r>
            <a:r>
              <a:rPr lang="zh-TW" altLang="en-US" sz="1200" dirty="0">
                <a:solidFill>
                  <a:prstClr val="black"/>
                </a:solidFill>
                <a:latin typeface="標楷體"/>
                <a:ea typeface="標楷體"/>
              </a:rPr>
              <a:t>下跌下，折價幅度擴大，目前約在</a:t>
            </a:r>
            <a:r>
              <a:rPr lang="en-US" altLang="zh-TW" sz="1200" dirty="0">
                <a:solidFill>
                  <a:prstClr val="black"/>
                </a:solidFill>
                <a:latin typeface="標楷體"/>
                <a:ea typeface="標楷體"/>
              </a:rPr>
              <a:t>5</a:t>
            </a:r>
            <a:r>
              <a:rPr lang="zh-TW" altLang="en-US" sz="1200" dirty="0">
                <a:solidFill>
                  <a:prstClr val="black"/>
                </a:solidFill>
                <a:latin typeface="標楷體"/>
                <a:ea typeface="標楷體"/>
              </a:rPr>
              <a:t>角。</a:t>
            </a:r>
            <a:endParaRPr kumimoji="0" lang="en-US" altLang="zh-TW" sz="1200" dirty="0">
              <a:solidFill>
                <a:prstClr val="black"/>
              </a:solidFill>
              <a:latin typeface="標楷體" panose="03000509000000000000" pitchFamily="65" charset="-120"/>
              <a:ea typeface="標楷體" panose="03000509000000000000" pitchFamily="65" charset="-120"/>
            </a:endParaRPr>
          </a:p>
          <a:p>
            <a:pPr marL="475059" lvl="1" defTabSz="685800" fontAlgn="auto">
              <a:spcBef>
                <a:spcPts val="0"/>
              </a:spcBef>
              <a:spcAft>
                <a:spcPts val="0"/>
              </a:spcAft>
              <a:buClr>
                <a:srgbClr val="D34817"/>
              </a:buClr>
              <a:tabLst>
                <a:tab pos="472679" algn="l"/>
              </a:tabLst>
            </a:pPr>
            <a:endParaRPr kumimoji="0" lang="zh-TW" altLang="en-US" sz="1200" dirty="0">
              <a:solidFill>
                <a:prstClr val="black"/>
              </a:solidFill>
              <a:latin typeface="標楷體" panose="03000509000000000000" pitchFamily="65" charset="-120"/>
              <a:ea typeface="標楷體" panose="03000509000000000000" pitchFamily="65" charset="-120"/>
            </a:endParaRPr>
          </a:p>
        </p:txBody>
      </p:sp>
      <p:pic>
        <p:nvPicPr>
          <p:cNvPr id="6" name="圖片 5">
            <a:extLst>
              <a:ext uri="{FF2B5EF4-FFF2-40B4-BE49-F238E27FC236}">
                <a16:creationId xmlns:a16="http://schemas.microsoft.com/office/drawing/2014/main" id="{CDF8A62C-E033-4B77-BC7F-1F274AD41203}"/>
              </a:ext>
            </a:extLst>
          </p:cNvPr>
          <p:cNvPicPr>
            <a:picLocks noChangeAspect="1"/>
          </p:cNvPicPr>
          <p:nvPr/>
        </p:nvPicPr>
        <p:blipFill>
          <a:blip r:embed="rId2"/>
          <a:stretch>
            <a:fillRect/>
          </a:stretch>
        </p:blipFill>
        <p:spPr>
          <a:xfrm>
            <a:off x="325924" y="1651241"/>
            <a:ext cx="8539682" cy="2865874"/>
          </a:xfrm>
          <a:prstGeom prst="rect">
            <a:avLst/>
          </a:prstGeom>
        </p:spPr>
      </p:pic>
    </p:spTree>
    <p:extLst>
      <p:ext uri="{BB962C8B-B14F-4D97-AF65-F5344CB8AC3E}">
        <p14:creationId xmlns:p14="http://schemas.microsoft.com/office/powerpoint/2010/main" val="26405212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標題 1">
            <a:extLst>
              <a:ext uri="{FF2B5EF4-FFF2-40B4-BE49-F238E27FC236}">
                <a16:creationId xmlns:a16="http://schemas.microsoft.com/office/drawing/2014/main" id="{14E1BA2E-052B-40ED-AF93-40A2137BB9FD}"/>
              </a:ext>
            </a:extLst>
          </p:cNvPr>
          <p:cNvSpPr>
            <a:spLocks noGrp="1" noChangeArrowheads="1"/>
          </p:cNvSpPr>
          <p:nvPr>
            <p:ph type="title"/>
          </p:nvPr>
        </p:nvSpPr>
        <p:spPr/>
        <p:txBody>
          <a:bodyPr/>
          <a:lstStyle/>
          <a:p>
            <a:r>
              <a:rPr lang="en-US" altLang="zh-TW"/>
              <a:t>CB</a:t>
            </a:r>
            <a:r>
              <a:rPr lang="zh-TW" altLang="en-US"/>
              <a:t>套利交易範例</a:t>
            </a:r>
            <a:r>
              <a:rPr lang="en-US" altLang="zh-TW"/>
              <a:t>—</a:t>
            </a:r>
            <a:r>
              <a:rPr lang="zh-TW" altLang="en-US"/>
              <a:t>健策四</a:t>
            </a:r>
            <a:r>
              <a:rPr lang="en-US" altLang="zh-TW"/>
              <a:t>(36534)</a:t>
            </a:r>
            <a:endParaRPr lang="zh-TW" altLang="en-US"/>
          </a:p>
        </p:txBody>
      </p:sp>
      <p:sp>
        <p:nvSpPr>
          <p:cNvPr id="6147" name="內容版面配置區 2">
            <a:extLst>
              <a:ext uri="{FF2B5EF4-FFF2-40B4-BE49-F238E27FC236}">
                <a16:creationId xmlns:a16="http://schemas.microsoft.com/office/drawing/2014/main" id="{4FA5DDE2-1BC9-419A-AA52-B2C46ED591FB}"/>
              </a:ext>
            </a:extLst>
          </p:cNvPr>
          <p:cNvSpPr>
            <a:spLocks noGrp="1" noChangeArrowheads="1"/>
          </p:cNvSpPr>
          <p:nvPr>
            <p:ph idx="1"/>
          </p:nvPr>
        </p:nvSpPr>
        <p:spPr>
          <a:xfrm>
            <a:off x="610791" y="1754982"/>
            <a:ext cx="8065294" cy="3888581"/>
          </a:xfrm>
        </p:spPr>
        <p:txBody>
          <a:bodyPr/>
          <a:lstStyle/>
          <a:p>
            <a:r>
              <a:rPr lang="en-US" altLang="zh-TW" sz="1500"/>
              <a:t>CB</a:t>
            </a:r>
            <a:r>
              <a:rPr lang="zh-TW" altLang="en-US" sz="1500"/>
              <a:t>基本資訊</a:t>
            </a:r>
            <a:endParaRPr lang="en-US" altLang="zh-TW" sz="1500"/>
          </a:p>
          <a:p>
            <a:r>
              <a:rPr lang="en-US" altLang="zh-TW" sz="1500"/>
              <a:t>2025/6/3</a:t>
            </a:r>
            <a:r>
              <a:rPr lang="zh-TW" altLang="en-US" sz="1500"/>
              <a:t>掛牌</a:t>
            </a:r>
            <a:r>
              <a:rPr lang="en-US" altLang="zh-TW" sz="1500"/>
              <a:t>(</a:t>
            </a:r>
            <a:r>
              <a:rPr lang="zh-TW" altLang="en-US" sz="1500"/>
              <a:t>掛牌當日價格資訊如下表</a:t>
            </a:r>
            <a:r>
              <a:rPr lang="en-US" altLang="zh-TW" sz="1500"/>
              <a:t>)</a:t>
            </a:r>
          </a:p>
          <a:p>
            <a:r>
              <a:rPr lang="zh-TW" altLang="en-US" sz="1500"/>
              <a:t>期間</a:t>
            </a:r>
            <a:r>
              <a:rPr lang="en-US" altLang="zh-TW" sz="1500"/>
              <a:t>5</a:t>
            </a:r>
            <a:r>
              <a:rPr lang="zh-TW" altLang="en-US" sz="1500"/>
              <a:t>年</a:t>
            </a:r>
            <a:r>
              <a:rPr lang="en-US" altLang="zh-TW" sz="1500"/>
              <a:t>(</a:t>
            </a:r>
            <a:r>
              <a:rPr lang="zh-TW" altLang="en-US" sz="1500"/>
              <a:t>到期</a:t>
            </a:r>
            <a:r>
              <a:rPr lang="en-US" altLang="zh-TW" sz="1500"/>
              <a:t>2030/6/3)</a:t>
            </a:r>
          </a:p>
          <a:p>
            <a:r>
              <a:rPr lang="zh-TW" altLang="en-US" sz="1500"/>
              <a:t>發行金額：</a:t>
            </a:r>
            <a:r>
              <a:rPr lang="en-US" altLang="zh-TW" sz="1500"/>
              <a:t>30</a:t>
            </a:r>
            <a:r>
              <a:rPr lang="zh-TW" altLang="en-US" sz="1500"/>
              <a:t>億</a:t>
            </a:r>
            <a:endParaRPr lang="en-US" altLang="zh-TW" sz="1500"/>
          </a:p>
          <a:p>
            <a:r>
              <a:rPr lang="zh-TW" altLang="en-US" sz="1500"/>
              <a:t>轉換價格：</a:t>
            </a:r>
            <a:r>
              <a:rPr lang="en-US" altLang="zh-TW" sz="1500"/>
              <a:t>1327.4</a:t>
            </a:r>
          </a:p>
        </p:txBody>
      </p:sp>
      <p:sp>
        <p:nvSpPr>
          <p:cNvPr id="6148" name="投影片編號版面配置區 3">
            <a:extLst>
              <a:ext uri="{FF2B5EF4-FFF2-40B4-BE49-F238E27FC236}">
                <a16:creationId xmlns:a16="http://schemas.microsoft.com/office/drawing/2014/main" id="{D8381A63-DCFF-413D-8695-EEE44E485035}"/>
              </a:ext>
            </a:extLst>
          </p:cNvPr>
          <p:cNvSpPr>
            <a:spLocks noGrp="1"/>
          </p:cNvSpPr>
          <p:nvPr>
            <p:ph type="sldNum"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FF3300"/>
              </a:buClr>
              <a:buFont typeface="Wingdings" panose="05000000000000000000" pitchFamily="2" charset="2"/>
              <a:buChar char="n"/>
              <a:defRPr kumimoji="1" sz="1800" b="1">
                <a:solidFill>
                  <a:schemeClr val="tx1"/>
                </a:solidFill>
                <a:latin typeface="Arial" panose="020B0604020202020204" pitchFamily="34" charset="0"/>
                <a:ea typeface="微軟正黑體" panose="020B0604030504040204" pitchFamily="34" charset="-120"/>
              </a:defRPr>
            </a:lvl1pPr>
            <a:lvl2pPr marL="556022" indent="-213122">
              <a:spcBef>
                <a:spcPct val="20000"/>
              </a:spcBef>
              <a:buClr>
                <a:srgbClr val="FF3300"/>
              </a:buClr>
              <a:buFont typeface="Wingdings" panose="05000000000000000000" pitchFamily="2" charset="2"/>
              <a:buChar char="n"/>
              <a:defRPr kumimoji="1" sz="1500" b="1">
                <a:solidFill>
                  <a:schemeClr val="tx1"/>
                </a:solidFill>
                <a:latin typeface="Arial" panose="020B0604020202020204" pitchFamily="34" charset="0"/>
                <a:ea typeface="微軟正黑體" panose="020B0604030504040204" pitchFamily="34" charset="-120"/>
              </a:defRPr>
            </a:lvl2pPr>
            <a:lvl3pPr marL="856060" indent="-170260">
              <a:spcBef>
                <a:spcPct val="20000"/>
              </a:spcBef>
              <a:buClr>
                <a:srgbClr val="FF3300"/>
              </a:buClr>
              <a:buFont typeface="Wingdings" panose="05000000000000000000" pitchFamily="2" charset="2"/>
              <a:buChar char="n"/>
              <a:defRPr kumimoji="1" b="1">
                <a:solidFill>
                  <a:schemeClr val="tx1"/>
                </a:solidFill>
                <a:latin typeface="Arial" panose="020B0604020202020204" pitchFamily="34" charset="0"/>
                <a:ea typeface="微軟正黑體" panose="020B0604030504040204" pitchFamily="34" charset="-120"/>
              </a:defRPr>
            </a:lvl3pPr>
            <a:lvl4pPr marL="1198960" indent="-170260">
              <a:spcBef>
                <a:spcPct val="20000"/>
              </a:spcBef>
              <a:buChar char="–"/>
              <a:defRPr kumimoji="1" sz="1500">
                <a:solidFill>
                  <a:schemeClr val="tx1"/>
                </a:solidFill>
                <a:latin typeface="Arial" panose="020B0604020202020204" pitchFamily="34" charset="0"/>
                <a:ea typeface="新細明體" panose="02020500000000000000" pitchFamily="18" charset="-120"/>
              </a:defRPr>
            </a:lvl4pPr>
            <a:lvl5pPr marL="1541860" indent="-170260">
              <a:spcBef>
                <a:spcPct val="20000"/>
              </a:spcBef>
              <a:buChar char="»"/>
              <a:defRPr kumimoji="1" sz="1500">
                <a:solidFill>
                  <a:schemeClr val="tx1"/>
                </a:solidFill>
                <a:latin typeface="Arial" panose="020B0604020202020204" pitchFamily="34" charset="0"/>
                <a:ea typeface="新細明體" panose="02020500000000000000" pitchFamily="18" charset="-120"/>
              </a:defRPr>
            </a:lvl5pPr>
            <a:lvl6pPr marL="18847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6pPr>
            <a:lvl7pPr marL="22276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7pPr>
            <a:lvl8pPr marL="25705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8pPr>
            <a:lvl9pPr marL="2913460" indent="-17026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AF54D5-2D91-433A-AF52-52F009CFAD15}" type="slidenum">
              <a:rPr kumimoji="1" lang="en-US" altLang="zh-TW" sz="9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20</a:t>
            </a:fld>
            <a:endParaRPr kumimoji="1" lang="en-US" altLang="zh-TW" sz="9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aphicFrame>
        <p:nvGraphicFramePr>
          <p:cNvPr id="3" name="表格 2">
            <a:extLst>
              <a:ext uri="{FF2B5EF4-FFF2-40B4-BE49-F238E27FC236}">
                <a16:creationId xmlns:a16="http://schemas.microsoft.com/office/drawing/2014/main" id="{669D0FD1-EEB4-4C89-AF95-168C80F05715}"/>
              </a:ext>
            </a:extLst>
          </p:cNvPr>
          <p:cNvGraphicFramePr>
            <a:graphicFrameLocks noGrp="1"/>
          </p:cNvGraphicFramePr>
          <p:nvPr/>
        </p:nvGraphicFramePr>
        <p:xfrm>
          <a:off x="610791" y="3440906"/>
          <a:ext cx="7922420" cy="906067"/>
        </p:xfrm>
        <a:graphic>
          <a:graphicData uri="http://schemas.openxmlformats.org/drawingml/2006/table">
            <a:tbl>
              <a:tblPr/>
              <a:tblGrid>
                <a:gridCol w="643303">
                  <a:extLst>
                    <a:ext uri="{9D8B030D-6E8A-4147-A177-3AD203B41FA5}">
                      <a16:colId xmlns:a16="http://schemas.microsoft.com/office/drawing/2014/main" val="20000"/>
                    </a:ext>
                  </a:extLst>
                </a:gridCol>
                <a:gridCol w="755183">
                  <a:extLst>
                    <a:ext uri="{9D8B030D-6E8A-4147-A177-3AD203B41FA5}">
                      <a16:colId xmlns:a16="http://schemas.microsoft.com/office/drawing/2014/main" val="20001"/>
                    </a:ext>
                  </a:extLst>
                </a:gridCol>
                <a:gridCol w="475485">
                  <a:extLst>
                    <a:ext uri="{9D8B030D-6E8A-4147-A177-3AD203B41FA5}">
                      <a16:colId xmlns:a16="http://schemas.microsoft.com/office/drawing/2014/main" val="20002"/>
                    </a:ext>
                  </a:extLst>
                </a:gridCol>
                <a:gridCol w="475485">
                  <a:extLst>
                    <a:ext uri="{9D8B030D-6E8A-4147-A177-3AD203B41FA5}">
                      <a16:colId xmlns:a16="http://schemas.microsoft.com/office/drawing/2014/main" val="20003"/>
                    </a:ext>
                  </a:extLst>
                </a:gridCol>
                <a:gridCol w="540748">
                  <a:extLst>
                    <a:ext uri="{9D8B030D-6E8A-4147-A177-3AD203B41FA5}">
                      <a16:colId xmlns:a16="http://schemas.microsoft.com/office/drawing/2014/main" val="20004"/>
                    </a:ext>
                  </a:extLst>
                </a:gridCol>
                <a:gridCol w="524432">
                  <a:extLst>
                    <a:ext uri="{9D8B030D-6E8A-4147-A177-3AD203B41FA5}">
                      <a16:colId xmlns:a16="http://schemas.microsoft.com/office/drawing/2014/main" val="20005"/>
                    </a:ext>
                  </a:extLst>
                </a:gridCol>
                <a:gridCol w="636311">
                  <a:extLst>
                    <a:ext uri="{9D8B030D-6E8A-4147-A177-3AD203B41FA5}">
                      <a16:colId xmlns:a16="http://schemas.microsoft.com/office/drawing/2014/main" val="20006"/>
                    </a:ext>
                  </a:extLst>
                </a:gridCol>
                <a:gridCol w="633980">
                  <a:extLst>
                    <a:ext uri="{9D8B030D-6E8A-4147-A177-3AD203B41FA5}">
                      <a16:colId xmlns:a16="http://schemas.microsoft.com/office/drawing/2014/main" val="20007"/>
                    </a:ext>
                  </a:extLst>
                </a:gridCol>
                <a:gridCol w="671273">
                  <a:extLst>
                    <a:ext uri="{9D8B030D-6E8A-4147-A177-3AD203B41FA5}">
                      <a16:colId xmlns:a16="http://schemas.microsoft.com/office/drawing/2014/main" val="20008"/>
                    </a:ext>
                  </a:extLst>
                </a:gridCol>
                <a:gridCol w="689919">
                  <a:extLst>
                    <a:ext uri="{9D8B030D-6E8A-4147-A177-3AD203B41FA5}">
                      <a16:colId xmlns:a16="http://schemas.microsoft.com/office/drawing/2014/main" val="20009"/>
                    </a:ext>
                  </a:extLst>
                </a:gridCol>
                <a:gridCol w="559394">
                  <a:extLst>
                    <a:ext uri="{9D8B030D-6E8A-4147-A177-3AD203B41FA5}">
                      <a16:colId xmlns:a16="http://schemas.microsoft.com/office/drawing/2014/main" val="20010"/>
                    </a:ext>
                  </a:extLst>
                </a:gridCol>
                <a:gridCol w="540748">
                  <a:extLst>
                    <a:ext uri="{9D8B030D-6E8A-4147-A177-3AD203B41FA5}">
                      <a16:colId xmlns:a16="http://schemas.microsoft.com/office/drawing/2014/main" val="20011"/>
                    </a:ext>
                  </a:extLst>
                </a:gridCol>
                <a:gridCol w="776159">
                  <a:extLst>
                    <a:ext uri="{9D8B030D-6E8A-4147-A177-3AD203B41FA5}">
                      <a16:colId xmlns:a16="http://schemas.microsoft.com/office/drawing/2014/main" val="20012"/>
                    </a:ext>
                  </a:extLst>
                </a:gridCol>
              </a:tblGrid>
              <a:tr h="665768">
                <a:tc>
                  <a:txBody>
                    <a:bodyPr/>
                    <a:lstStyle/>
                    <a:p>
                      <a:pPr algn="ctr" fontAlgn="ctr"/>
                      <a:r>
                        <a:rPr lang="zh-TW" altLang="en-US" sz="800" b="0" i="0" u="none" strike="noStrike" dirty="0">
                          <a:solidFill>
                            <a:srgbClr val="FFFFFF"/>
                          </a:solidFill>
                          <a:effectLst/>
                          <a:latin typeface="+mj-ea"/>
                          <a:ea typeface="+mj-ea"/>
                        </a:rPr>
                        <a:t>可轉債代號 </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ID</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債券名稱</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Name</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a:solidFill>
                            <a:srgbClr val="FFFFFF"/>
                          </a:solidFill>
                          <a:effectLst/>
                          <a:latin typeface="+mj-ea"/>
                          <a:ea typeface="+mj-ea"/>
                        </a:rPr>
                        <a:t>股票市價</a:t>
                      </a:r>
                      <a:br>
                        <a:rPr lang="zh-TW" altLang="en-US" sz="800" b="0" i="0" u="none" strike="noStrike">
                          <a:solidFill>
                            <a:srgbClr val="FFFFFF"/>
                          </a:solidFill>
                          <a:effectLst/>
                          <a:latin typeface="+mj-ea"/>
                          <a:ea typeface="+mj-ea"/>
                        </a:rPr>
                      </a:br>
                      <a:r>
                        <a:rPr lang="en-US" sz="800" b="0" i="0" u="none" strike="noStrike">
                          <a:solidFill>
                            <a:srgbClr val="FFFFFF"/>
                          </a:solidFill>
                          <a:effectLst/>
                          <a:latin typeface="+mj-ea"/>
                          <a:ea typeface="+mj-ea"/>
                        </a:rPr>
                        <a:t>St. Px</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債券市價</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Px</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轉換價格</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Conv. Px.</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轉換價值</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Parity</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折溢價率</a:t>
                      </a:r>
                      <a:r>
                        <a:rPr lang="en-US" altLang="zh-TW" sz="800" b="0" i="0" u="none" strike="noStrike" dirty="0">
                          <a:solidFill>
                            <a:srgbClr val="FFFFFF"/>
                          </a:solidFill>
                          <a:effectLst/>
                          <a:latin typeface="+mj-ea"/>
                          <a:ea typeface="+mj-ea"/>
                        </a:rPr>
                        <a:t>(%)</a:t>
                      </a:r>
                      <a:br>
                        <a:rPr lang="en-US" altLang="zh-TW"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Dis./Prem.</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成交量</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Volume</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發行日</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Issue Date</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最近賣回日</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Next Put Date</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到期日</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Maturity</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賣回價格</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Put Price</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發行金額</a:t>
                      </a:r>
                      <a:r>
                        <a:rPr lang="en-US" altLang="zh-TW" sz="800" b="0" i="0" u="none" strike="noStrike" dirty="0">
                          <a:solidFill>
                            <a:srgbClr val="FFFFFF"/>
                          </a:solidFill>
                          <a:effectLst/>
                          <a:latin typeface="+mj-ea"/>
                          <a:ea typeface="+mj-ea"/>
                        </a:rPr>
                        <a:t>(</a:t>
                      </a:r>
                      <a:r>
                        <a:rPr lang="zh-TW" altLang="en-US" sz="800" b="0" i="0" u="none" strike="noStrike" dirty="0">
                          <a:solidFill>
                            <a:srgbClr val="FFFFFF"/>
                          </a:solidFill>
                          <a:effectLst/>
                          <a:latin typeface="+mj-ea"/>
                          <a:ea typeface="+mj-ea"/>
                        </a:rPr>
                        <a:t>億</a:t>
                      </a:r>
                      <a:r>
                        <a:rPr lang="en-US" altLang="zh-TW" sz="800" b="0" i="0" u="none" strike="noStrike" dirty="0">
                          <a:solidFill>
                            <a:srgbClr val="FFFFFF"/>
                          </a:solidFill>
                          <a:effectLst/>
                          <a:latin typeface="+mj-ea"/>
                          <a:ea typeface="+mj-ea"/>
                        </a:rPr>
                        <a:t>)</a:t>
                      </a:r>
                      <a:br>
                        <a:rPr lang="en-US" altLang="zh-TW"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Issue Amt</a:t>
                      </a:r>
                    </a:p>
                  </a:txBody>
                  <a:tcPr marL="6693" marR="6693" marT="6689"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240299">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36534</a:t>
                      </a:r>
                    </a:p>
                  </a:txBody>
                  <a:tcPr marL="6693" marR="6693" marT="6689"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algn="ctr" fontAlgn="ctr"/>
                      <a:r>
                        <a:rPr lang="zh-TW" altLang="en-US" sz="900" b="0" i="0" u="none" strike="noStrike" dirty="0">
                          <a:effectLst/>
                          <a:latin typeface="細明體" panose="02020509000000000000" pitchFamily="49" charset="-120"/>
                          <a:ea typeface="細明體" panose="02020509000000000000" pitchFamily="49" charset="-120"/>
                        </a:rPr>
                        <a:t>健策四</a:t>
                      </a:r>
                    </a:p>
                  </a:txBody>
                  <a:tcPr marL="6693" marR="6693" marT="6689" marB="0" anchor="ctr">
                    <a:lnL>
                      <a:noFill/>
                    </a:lnL>
                    <a:lnR>
                      <a:noFill/>
                    </a:lnR>
                    <a:lnT w="12700" cap="flat" cmpd="sng" algn="ctr">
                      <a:solidFill>
                        <a:srgbClr val="000000"/>
                      </a:solidFill>
                      <a:prstDash val="solid"/>
                      <a:round/>
                      <a:headEnd type="none" w="med" len="med"/>
                      <a:tailEnd type="none" w="med" len="med"/>
                    </a:lnT>
                    <a:lnB>
                      <a:noFill/>
                    </a:lnB>
                    <a:solidFill>
                      <a:srgbClr val="FF99CC"/>
                    </a:solidFill>
                  </a:tcPr>
                </a:tc>
                <a:tc>
                  <a:txBody>
                    <a:bodyPr/>
                    <a:lstStyle/>
                    <a:p>
                      <a:pPr algn="ctr" fontAlgn="ctr"/>
                      <a:r>
                        <a:rPr lang="en-US" altLang="zh-TW" sz="900" b="0" i="0" u="none" strike="noStrike" dirty="0">
                          <a:solidFill>
                            <a:schemeClr val="tx1"/>
                          </a:solidFill>
                          <a:effectLst/>
                          <a:latin typeface="Arial" panose="020B0604020202020204" pitchFamily="34" charset="0"/>
                          <a:ea typeface="新細明體" panose="02020500000000000000" pitchFamily="18" charset="-120"/>
                        </a:rPr>
                        <a:t>1385</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solidFill>
                            <a:srgbClr val="FF0000"/>
                          </a:solidFill>
                          <a:effectLst/>
                          <a:latin typeface="Arial" panose="020B0604020202020204" pitchFamily="34" charset="0"/>
                          <a:ea typeface="新細明體" panose="02020500000000000000" pitchFamily="18" charset="-120"/>
                        </a:rPr>
                        <a:t>111.05</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1327.40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1" i="0" u="none" strike="noStrike" dirty="0">
                          <a:solidFill>
                            <a:srgbClr val="FF0000"/>
                          </a:solidFill>
                          <a:effectLst/>
                          <a:latin typeface="Arial" panose="020B0604020202020204" pitchFamily="34" charset="0"/>
                          <a:ea typeface="新細明體" panose="02020500000000000000" pitchFamily="18" charset="-120"/>
                        </a:rPr>
                        <a:t>104.34</a:t>
                      </a:r>
                      <a:r>
                        <a:rPr lang="en-US" altLang="zh-TW" sz="900" b="0" i="0" u="none" strike="noStrike" dirty="0">
                          <a:effectLst/>
                          <a:latin typeface="Arial" panose="020B0604020202020204" pitchFamily="34" charset="0"/>
                          <a:ea typeface="新細明體" panose="02020500000000000000" pitchFamily="18" charset="-120"/>
                        </a:rPr>
                        <a:t>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solidFill>
                            <a:srgbClr val="FF0000"/>
                          </a:solidFill>
                          <a:effectLst/>
                          <a:latin typeface="Arial" panose="020B0604020202020204" pitchFamily="34" charset="0"/>
                          <a:ea typeface="新細明體" panose="02020500000000000000" pitchFamily="18" charset="-120"/>
                        </a:rPr>
                        <a:t>6.43</a:t>
                      </a:r>
                      <a:r>
                        <a:rPr lang="en-US" altLang="zh-TW" sz="900" b="0" i="0" u="none" strike="noStrike" dirty="0">
                          <a:effectLst/>
                          <a:latin typeface="Arial" panose="020B0604020202020204" pitchFamily="34" charset="0"/>
                          <a:ea typeface="新細明體" panose="02020500000000000000" pitchFamily="18" charset="-120"/>
                        </a:rPr>
                        <a:t>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11,365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2025/6/3</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2028/6/3</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2030/6/3</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100.00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tc>
                  <a:txBody>
                    <a:bodyPr/>
                    <a:lstStyle/>
                    <a:p>
                      <a:pPr algn="ctr" fontAlgn="ctr"/>
                      <a:r>
                        <a:rPr lang="en-US" altLang="zh-TW" sz="900" b="0" i="0" u="none" strike="noStrike" dirty="0">
                          <a:effectLst/>
                          <a:latin typeface="Arial" panose="020B0604020202020204" pitchFamily="34" charset="0"/>
                          <a:ea typeface="新細明體" panose="02020500000000000000" pitchFamily="18" charset="-120"/>
                        </a:rPr>
                        <a:t>30.00 </a:t>
                      </a:r>
                    </a:p>
                  </a:txBody>
                  <a:tcPr marL="6693" marR="6693" marT="6689" marB="0" anchor="ctr">
                    <a:lnL>
                      <a:noFill/>
                    </a:lnL>
                    <a:lnR>
                      <a:noFill/>
                    </a:lnR>
                    <a:lnT w="12700" cap="flat" cmpd="sng" algn="ctr">
                      <a:solidFill>
                        <a:srgbClr val="000000"/>
                      </a:solidFill>
                      <a:prstDash val="solid"/>
                      <a:round/>
                      <a:headEnd type="none" w="med" len="med"/>
                      <a:tailEnd type="none" w="med" len="med"/>
                    </a:lnT>
                    <a:lnB w="6350" cap="flat" cmpd="sng" algn="ctr">
                      <a:solidFill>
                        <a:srgbClr val="C0C0C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標題 1">
            <a:extLst>
              <a:ext uri="{FF2B5EF4-FFF2-40B4-BE49-F238E27FC236}">
                <a16:creationId xmlns:a16="http://schemas.microsoft.com/office/drawing/2014/main" id="{9E46A657-48EA-4E60-A3CA-F5E5277A33C9}"/>
              </a:ext>
            </a:extLst>
          </p:cNvPr>
          <p:cNvSpPr>
            <a:spLocks noGrp="1" noChangeArrowheads="1"/>
          </p:cNvSpPr>
          <p:nvPr>
            <p:ph type="title"/>
          </p:nvPr>
        </p:nvSpPr>
        <p:spPr/>
        <p:txBody>
          <a:bodyPr/>
          <a:lstStyle/>
          <a:p>
            <a:r>
              <a:rPr lang="zh-TW" altLang="en-US"/>
              <a:t>交易情境</a:t>
            </a:r>
          </a:p>
        </p:txBody>
      </p:sp>
      <p:sp>
        <p:nvSpPr>
          <p:cNvPr id="7171" name="投影片編號版面配置區 3">
            <a:extLst>
              <a:ext uri="{FF2B5EF4-FFF2-40B4-BE49-F238E27FC236}">
                <a16:creationId xmlns:a16="http://schemas.microsoft.com/office/drawing/2014/main" id="{64D15C71-28B0-4F89-96A8-5350BBD70C07}"/>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557213" indent="-214313">
              <a:defRPr kumimoji="1">
                <a:solidFill>
                  <a:schemeClr val="tx1"/>
                </a:solidFill>
                <a:latin typeface="Arial" panose="020B0604020202020204" pitchFamily="34" charset="0"/>
                <a:ea typeface="新細明體" panose="02020500000000000000" pitchFamily="18" charset="-120"/>
              </a:defRPr>
            </a:lvl2pPr>
            <a:lvl3pPr marL="857250" indent="-171450">
              <a:defRPr kumimoji="1">
                <a:solidFill>
                  <a:schemeClr val="tx1"/>
                </a:solidFill>
                <a:latin typeface="Arial" panose="020B0604020202020204" pitchFamily="34" charset="0"/>
                <a:ea typeface="新細明體" panose="02020500000000000000" pitchFamily="18" charset="-120"/>
              </a:defRPr>
            </a:lvl3pPr>
            <a:lvl4pPr marL="1200150" indent="-171450">
              <a:defRPr kumimoji="1">
                <a:solidFill>
                  <a:schemeClr val="tx1"/>
                </a:solidFill>
                <a:latin typeface="Arial" panose="020B0604020202020204" pitchFamily="34" charset="0"/>
                <a:ea typeface="新細明體" panose="02020500000000000000" pitchFamily="18" charset="-120"/>
              </a:defRPr>
            </a:lvl4pPr>
            <a:lvl5pPr marL="1543050" indent="-17145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C4C25C-07C5-4322-A9B2-4E0EAA73969D}"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內容版面配置區 2">
            <a:extLst>
              <a:ext uri="{FF2B5EF4-FFF2-40B4-BE49-F238E27FC236}">
                <a16:creationId xmlns:a16="http://schemas.microsoft.com/office/drawing/2014/main" id="{01794A76-3100-4EBD-9EFD-5F15AA2368A4}"/>
              </a:ext>
            </a:extLst>
          </p:cNvPr>
          <p:cNvSpPr txBox="1">
            <a:spLocks noChangeArrowheads="1"/>
          </p:cNvSpPr>
          <p:nvPr/>
        </p:nvSpPr>
        <p:spPr bwMode="auto">
          <a:xfrm>
            <a:off x="4833938" y="1808560"/>
            <a:ext cx="4023122" cy="3835003"/>
          </a:xfrm>
          <a:prstGeom prst="rect">
            <a:avLst/>
          </a:prstGeom>
          <a:noFill/>
          <a:ln>
            <a:noFill/>
          </a:ln>
          <a:effectLst/>
        </p:spPr>
        <p:txBody>
          <a:bodyPr/>
          <a:lstStyle>
            <a:lvl1pPr marL="341313" indent="-341313" algn="l" rtl="0" eaLnBrk="0" fontAlgn="base" hangingPunct="0">
              <a:spcBef>
                <a:spcPct val="20000"/>
              </a:spcBef>
              <a:spcAft>
                <a:spcPct val="0"/>
              </a:spcAft>
              <a:buClr>
                <a:srgbClr val="FF3300"/>
              </a:buClr>
              <a:buFont typeface="Wingdings" panose="05000000000000000000" pitchFamily="2" charset="2"/>
              <a:buChar char="n"/>
              <a:defRPr kumimoji="1" sz="2400" b="1">
                <a:solidFill>
                  <a:schemeClr val="tx1"/>
                </a:solidFill>
                <a:latin typeface="+mn-lt"/>
                <a:ea typeface="+mn-ea"/>
                <a:cs typeface="+mn-cs"/>
              </a:defRPr>
            </a:lvl1pPr>
            <a:lvl2pPr marL="741363" indent="-284163" algn="l" rtl="0" eaLnBrk="0" fontAlgn="base" hangingPunct="0">
              <a:spcBef>
                <a:spcPct val="20000"/>
              </a:spcBef>
              <a:spcAft>
                <a:spcPct val="0"/>
              </a:spcAft>
              <a:buClr>
                <a:srgbClr val="FF3300"/>
              </a:buClr>
              <a:buFont typeface="Wingdings" panose="05000000000000000000" pitchFamily="2" charset="2"/>
              <a:buChar char="n"/>
              <a:defRPr kumimoji="1" sz="2000" b="1">
                <a:solidFill>
                  <a:schemeClr val="tx1"/>
                </a:solidFill>
                <a:latin typeface="+mn-lt"/>
                <a:ea typeface="+mn-ea"/>
              </a:defRPr>
            </a:lvl2pPr>
            <a:lvl3pPr marL="1141413" indent="-227013" algn="l" rtl="0" eaLnBrk="0" fontAlgn="base" hangingPunct="0">
              <a:spcBef>
                <a:spcPct val="20000"/>
              </a:spcBef>
              <a:spcAft>
                <a:spcPct val="0"/>
              </a:spcAft>
              <a:buClr>
                <a:srgbClr val="FF3300"/>
              </a:buClr>
              <a:buFont typeface="Wingdings" panose="05000000000000000000" pitchFamily="2" charset="2"/>
              <a:buChar char="n"/>
              <a:defRPr kumimoji="1" b="1">
                <a:solidFill>
                  <a:schemeClr val="tx1"/>
                </a:solidFill>
                <a:latin typeface="+mn-lt"/>
                <a:ea typeface="+mn-ea"/>
              </a:defRPr>
            </a:lvl3pPr>
            <a:lvl4pPr marL="1598613" indent="-22701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5813" indent="-22701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537" indent="-228594" algn="l" rtl="0" fontAlgn="base">
              <a:spcBef>
                <a:spcPct val="20000"/>
              </a:spcBef>
              <a:spcAft>
                <a:spcPct val="0"/>
              </a:spcAft>
              <a:buChar char="»"/>
              <a:defRPr kumimoji="1" sz="2000">
                <a:solidFill>
                  <a:schemeClr val="tx1"/>
                </a:solidFill>
                <a:latin typeface="+mn-lt"/>
                <a:ea typeface="新細明體" pitchFamily="18" charset="-120"/>
              </a:defRPr>
            </a:lvl6pPr>
            <a:lvl7pPr marL="2971726" indent="-228594" algn="l" rtl="0" fontAlgn="base">
              <a:spcBef>
                <a:spcPct val="20000"/>
              </a:spcBef>
              <a:spcAft>
                <a:spcPct val="0"/>
              </a:spcAft>
              <a:buChar char="»"/>
              <a:defRPr kumimoji="1" sz="2000">
                <a:solidFill>
                  <a:schemeClr val="tx1"/>
                </a:solidFill>
                <a:latin typeface="+mn-lt"/>
                <a:ea typeface="新細明體" pitchFamily="18" charset="-120"/>
              </a:defRPr>
            </a:lvl7pPr>
            <a:lvl8pPr marL="3428914" indent="-228594" algn="l" rtl="0" fontAlgn="base">
              <a:spcBef>
                <a:spcPct val="20000"/>
              </a:spcBef>
              <a:spcAft>
                <a:spcPct val="0"/>
              </a:spcAft>
              <a:buChar char="»"/>
              <a:defRPr kumimoji="1" sz="2000">
                <a:solidFill>
                  <a:schemeClr val="tx1"/>
                </a:solidFill>
                <a:latin typeface="+mn-lt"/>
                <a:ea typeface="新細明體" pitchFamily="18" charset="-120"/>
              </a:defRPr>
            </a:lvl8pPr>
            <a:lvl9pPr marL="3886103" indent="-228594" algn="l" rtl="0" fontAlgn="base">
              <a:spcBef>
                <a:spcPct val="20000"/>
              </a:spcBef>
              <a:spcAft>
                <a:spcPct val="0"/>
              </a:spcAft>
              <a:buChar char="»"/>
              <a:defRPr kumimoji="1" sz="2000">
                <a:solidFill>
                  <a:schemeClr val="tx1"/>
                </a:solidFill>
                <a:latin typeface="+mn-lt"/>
                <a:ea typeface="新細明體" pitchFamily="18" charset="-120"/>
              </a:defRPr>
            </a:lvl9pPr>
          </a:lstStyle>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6/3</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以</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Bloomberg</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 </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評價模型試算健策四理論價格。</a:t>
            </a:r>
            <a:b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br>
            <a:endParaRPr kumimoji="1" lang="en-US" altLang="zh-TW" sz="1200" b="0" i="0" u="none" strike="noStrike" kern="0" cap="none" spc="0" normalizeH="0" baseline="0" noProof="0" dirty="0">
              <a:ln>
                <a:noFill/>
              </a:ln>
              <a:solidFill>
                <a:srgbClr val="000000"/>
              </a:solidFill>
              <a:effectLst/>
              <a:uLnTx/>
              <a:uFillTx/>
              <a:latin typeface="標楷體"/>
              <a:ea typeface="標楷體"/>
              <a:cs typeface="+mn-cs"/>
            </a:endParaRP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市價</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111.05</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，理論價格</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127.353</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，市價較理論價格便宜</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12.801%</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，該檔</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具有套利機會。</a:t>
            </a:r>
            <a:b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br>
            <a:endParaRPr kumimoji="1" lang="en-US" altLang="zh-TW" sz="1200" b="0" i="0" u="none" strike="noStrike" kern="0" cap="none" spc="0" normalizeH="0" baseline="0" noProof="0" dirty="0">
              <a:ln>
                <a:noFill/>
              </a:ln>
              <a:solidFill>
                <a:srgbClr val="000000"/>
              </a:solidFill>
              <a:effectLst/>
              <a:uLnTx/>
              <a:uFillTx/>
              <a:latin typeface="標楷體"/>
              <a:ea typeface="標楷體"/>
              <a:cs typeface="+mn-cs"/>
            </a:endParaRP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理論價格計算出理論避險比率</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Delta=62.5%</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，理論上股價變動</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價格變動</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0.625%</a:t>
            </a:r>
            <a:b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br>
            <a:endParaRPr kumimoji="1" lang="en-US" altLang="zh-TW" sz="1200" b="0" i="0" u="none" strike="noStrike" kern="0" cap="none" spc="0" normalizeH="0" baseline="0" noProof="0" dirty="0">
              <a:ln>
                <a:noFill/>
              </a:ln>
              <a:solidFill>
                <a:srgbClr val="000000"/>
              </a:solidFill>
              <a:effectLst/>
              <a:uLnTx/>
              <a:uFillTx/>
              <a:latin typeface="標楷體"/>
              <a:ea typeface="標楷體"/>
              <a:cs typeface="+mn-cs"/>
            </a:endParaRP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因</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具有股價上漲，溢價收斂的情況，轉換價值越高甚至出現折價情況，實務上避險比率約為理論避險比率七成，約</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45% (≈62.5%*0.7)</a:t>
            </a:r>
            <a:b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br>
            <a:endParaRPr kumimoji="1" lang="en-US" altLang="zh-TW" sz="1200" b="0" i="0" u="none" strike="noStrike" kern="0" cap="none" spc="0" normalizeH="0" baseline="0" noProof="0" dirty="0">
              <a:ln>
                <a:noFill/>
              </a:ln>
              <a:solidFill>
                <a:srgbClr val="000000"/>
              </a:solidFill>
              <a:effectLst/>
              <a:uLnTx/>
              <a:uFillTx/>
              <a:latin typeface="標楷體"/>
              <a:ea typeface="標楷體"/>
              <a:cs typeface="+mn-cs"/>
            </a:endParaRP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假設買入</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300</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張健策四</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@111.05</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，以小健策個股期貨避險</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每口</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100</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股</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)@1375</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，避險口數</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=45%*(111.05</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300</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a:t>
            </a: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1,000)/(1375*100)</a:t>
            </a:r>
            <a:b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br>
            <a:r>
              <a:rPr kumimoji="1" lang="en-US" altLang="zh-TW" sz="1200" b="0" i="0" u="none" strike="noStrike" kern="0" cap="none" spc="0" normalizeH="0" baseline="0" noProof="0" dirty="0">
                <a:ln>
                  <a:noFill/>
                </a:ln>
                <a:solidFill>
                  <a:srgbClr val="000000"/>
                </a:solidFill>
                <a:effectLst/>
                <a:uLnTx/>
                <a:uFillTx/>
                <a:latin typeface="標楷體"/>
                <a:ea typeface="標楷體"/>
                <a:cs typeface="+mn-cs"/>
              </a:rPr>
              <a:t>=109</a:t>
            </a:r>
            <a:r>
              <a:rPr kumimoji="1" lang="zh-TW" altLang="en-US" sz="1200" b="0" i="0" u="none" strike="noStrike" kern="0" cap="none" spc="0" normalizeH="0" baseline="0" noProof="0" dirty="0">
                <a:ln>
                  <a:noFill/>
                </a:ln>
                <a:solidFill>
                  <a:srgbClr val="000000"/>
                </a:solidFill>
                <a:effectLst/>
                <a:uLnTx/>
                <a:uFillTx/>
                <a:latin typeface="標楷體"/>
                <a:ea typeface="標楷體"/>
                <a:cs typeface="+mn-cs"/>
              </a:rPr>
              <a:t>口</a:t>
            </a:r>
            <a:endParaRPr kumimoji="1" lang="en-US" altLang="zh-TW" sz="1200" b="0" i="0" u="none" strike="noStrike" kern="0" cap="none" spc="0" normalizeH="0" baseline="0" noProof="0" dirty="0">
              <a:ln>
                <a:noFill/>
              </a:ln>
              <a:solidFill>
                <a:srgbClr val="000000"/>
              </a:solidFill>
              <a:effectLst/>
              <a:uLnTx/>
              <a:uFillTx/>
              <a:latin typeface="標楷體"/>
              <a:ea typeface="標楷體"/>
              <a:cs typeface="+mn-cs"/>
            </a:endParaRPr>
          </a:p>
        </p:txBody>
      </p:sp>
      <p:sp>
        <p:nvSpPr>
          <p:cNvPr id="7173" name="內容版面配置區 1">
            <a:extLst>
              <a:ext uri="{FF2B5EF4-FFF2-40B4-BE49-F238E27FC236}">
                <a16:creationId xmlns:a16="http://schemas.microsoft.com/office/drawing/2014/main" id="{06AD6D40-3CE9-442A-A657-4C263A83E12B}"/>
              </a:ext>
            </a:extLst>
          </p:cNvPr>
          <p:cNvSpPr>
            <a:spLocks noGrp="1" noChangeArrowheads="1"/>
          </p:cNvSpPr>
          <p:nvPr>
            <p:ph idx="1"/>
          </p:nvPr>
        </p:nvSpPr>
        <p:spPr>
          <a:xfrm>
            <a:off x="610791" y="1754981"/>
            <a:ext cx="3852863" cy="3696891"/>
          </a:xfrm>
        </p:spPr>
        <p:txBody>
          <a:bodyPr/>
          <a:lstStyle/>
          <a:p>
            <a:endParaRPr lang="zh-TW" altLang="en-US"/>
          </a:p>
        </p:txBody>
      </p:sp>
      <p:pic>
        <p:nvPicPr>
          <p:cNvPr id="7174" name="圖片 3">
            <a:extLst>
              <a:ext uri="{FF2B5EF4-FFF2-40B4-BE49-F238E27FC236}">
                <a16:creationId xmlns:a16="http://schemas.microsoft.com/office/drawing/2014/main" id="{0950C304-FCFC-4922-825F-9242B4C350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17" y="1754981"/>
            <a:ext cx="4279106" cy="3757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圓角 4">
            <a:extLst>
              <a:ext uri="{FF2B5EF4-FFF2-40B4-BE49-F238E27FC236}">
                <a16:creationId xmlns:a16="http://schemas.microsoft.com/office/drawing/2014/main" id="{895DA385-1DFB-475B-967A-0CDC612E5C0F}"/>
              </a:ext>
            </a:extLst>
          </p:cNvPr>
          <p:cNvSpPr/>
          <p:nvPr/>
        </p:nvSpPr>
        <p:spPr>
          <a:xfrm>
            <a:off x="467916" y="2511029"/>
            <a:ext cx="863203" cy="21550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1" lang="zh-TW" altLang="en-US" sz="1800" b="0" i="0" u="none" strike="noStrike" kern="1200" cap="none" spc="0" normalizeH="0" baseline="0" noProof="0">
              <a:ln>
                <a:noFill/>
              </a:ln>
              <a:solidFill>
                <a:srgbClr val="FFFFFF"/>
              </a:solidFill>
              <a:effectLst/>
              <a:uLnTx/>
              <a:uFillTx/>
              <a:latin typeface="Arial"/>
              <a:ea typeface="標楷體"/>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45B8A2C6-FC14-49C5-9A67-B2336D2A8762}"/>
              </a:ext>
            </a:extLst>
          </p:cNvPr>
          <p:cNvSpPr>
            <a:spLocks noGrp="1" noChangeArrowheads="1"/>
          </p:cNvSpPr>
          <p:nvPr>
            <p:ph type="title"/>
          </p:nvPr>
        </p:nvSpPr>
        <p:spPr/>
        <p:txBody>
          <a:bodyPr/>
          <a:lstStyle/>
          <a:p>
            <a:r>
              <a:rPr lang="zh-TW" altLang="en-US"/>
              <a:t>交易情境</a:t>
            </a:r>
          </a:p>
        </p:txBody>
      </p:sp>
      <p:sp>
        <p:nvSpPr>
          <p:cNvPr id="8195" name="投影片編號版面配置區 3">
            <a:extLst>
              <a:ext uri="{FF2B5EF4-FFF2-40B4-BE49-F238E27FC236}">
                <a16:creationId xmlns:a16="http://schemas.microsoft.com/office/drawing/2014/main" id="{F8298528-2BD2-4BF1-8004-9B9DDFDFA3CB}"/>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557213" indent="-214313">
              <a:defRPr kumimoji="1">
                <a:solidFill>
                  <a:schemeClr val="tx1"/>
                </a:solidFill>
                <a:latin typeface="Arial" panose="020B0604020202020204" pitchFamily="34" charset="0"/>
                <a:ea typeface="新細明體" panose="02020500000000000000" pitchFamily="18" charset="-120"/>
              </a:defRPr>
            </a:lvl2pPr>
            <a:lvl3pPr marL="857250" indent="-171450">
              <a:defRPr kumimoji="1">
                <a:solidFill>
                  <a:schemeClr val="tx1"/>
                </a:solidFill>
                <a:latin typeface="Arial" panose="020B0604020202020204" pitchFamily="34" charset="0"/>
                <a:ea typeface="新細明體" panose="02020500000000000000" pitchFamily="18" charset="-120"/>
              </a:defRPr>
            </a:lvl3pPr>
            <a:lvl4pPr marL="1200150" indent="-171450">
              <a:defRPr kumimoji="1">
                <a:solidFill>
                  <a:schemeClr val="tx1"/>
                </a:solidFill>
                <a:latin typeface="Arial" panose="020B0604020202020204" pitchFamily="34" charset="0"/>
                <a:ea typeface="新細明體" panose="02020500000000000000" pitchFamily="18" charset="-120"/>
              </a:defRPr>
            </a:lvl4pPr>
            <a:lvl5pPr marL="1543050" indent="-17145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98AC5D-3FCE-4D91-9181-692897822886}"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7172" name="圖片 9">
            <a:extLst>
              <a:ext uri="{FF2B5EF4-FFF2-40B4-BE49-F238E27FC236}">
                <a16:creationId xmlns:a16="http://schemas.microsoft.com/office/drawing/2014/main" id="{D4F3632E-AC59-462F-98EC-56CBBE512C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7269" y="3806429"/>
            <a:ext cx="5941219" cy="210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圖片 11">
            <a:extLst>
              <a:ext uri="{FF2B5EF4-FFF2-40B4-BE49-F238E27FC236}">
                <a16:creationId xmlns:a16="http://schemas.microsoft.com/office/drawing/2014/main" id="{6EE3074C-D7A2-4AE7-8C0D-197591D6BB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1663" y="1645444"/>
            <a:ext cx="5497116" cy="2053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語音泡泡: 圓角矩形 13">
            <a:extLst>
              <a:ext uri="{FF2B5EF4-FFF2-40B4-BE49-F238E27FC236}">
                <a16:creationId xmlns:a16="http://schemas.microsoft.com/office/drawing/2014/main" id="{D33199B5-BA85-40BB-A8BE-80CCFF2C8869}"/>
              </a:ext>
            </a:extLst>
          </p:cNvPr>
          <p:cNvSpPr/>
          <p:nvPr/>
        </p:nvSpPr>
        <p:spPr>
          <a:xfrm>
            <a:off x="89297" y="1828800"/>
            <a:ext cx="1685925" cy="702469"/>
          </a:xfrm>
          <a:prstGeom prst="wedgeRoundRectCallout">
            <a:avLst>
              <a:gd name="adj1" fmla="val 51649"/>
              <a:gd name="adj2" fmla="val 5904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6/3</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買進健策四</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300</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張</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@110.05</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sp>
        <p:nvSpPr>
          <p:cNvPr id="15" name="語音泡泡: 圓角矩形 14">
            <a:extLst>
              <a:ext uri="{FF2B5EF4-FFF2-40B4-BE49-F238E27FC236}">
                <a16:creationId xmlns:a16="http://schemas.microsoft.com/office/drawing/2014/main" id="{EE7F6CD9-FFD2-438D-BE1E-8CB73B513605}"/>
              </a:ext>
            </a:extLst>
          </p:cNvPr>
          <p:cNvSpPr/>
          <p:nvPr/>
        </p:nvSpPr>
        <p:spPr>
          <a:xfrm>
            <a:off x="89297" y="2997994"/>
            <a:ext cx="1685925" cy="701279"/>
          </a:xfrm>
          <a:prstGeom prst="wedgeRoundRectCallout">
            <a:avLst>
              <a:gd name="adj1" fmla="val 43640"/>
              <a:gd name="adj2" fmla="val 540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6/3</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賣出小健策期貨</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109</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口</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@1375</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sp>
        <p:nvSpPr>
          <p:cNvPr id="16" name="語音泡泡: 圓角矩形 15">
            <a:extLst>
              <a:ext uri="{FF2B5EF4-FFF2-40B4-BE49-F238E27FC236}">
                <a16:creationId xmlns:a16="http://schemas.microsoft.com/office/drawing/2014/main" id="{7F54F68A-12C4-4E23-B964-C327633C6A9A}"/>
              </a:ext>
            </a:extLst>
          </p:cNvPr>
          <p:cNvSpPr/>
          <p:nvPr/>
        </p:nvSpPr>
        <p:spPr>
          <a:xfrm>
            <a:off x="7275910" y="3869532"/>
            <a:ext cx="1721644" cy="702469"/>
          </a:xfrm>
          <a:prstGeom prst="wedgeRoundRectCallout">
            <a:avLst>
              <a:gd name="adj1" fmla="val -44099"/>
              <a:gd name="adj2" fmla="val -6251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6/13</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賣出健策四</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300</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張</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@124.4</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cxnSp>
        <p:nvCxnSpPr>
          <p:cNvPr id="18" name="直線單箭頭接點 17">
            <a:extLst>
              <a:ext uri="{FF2B5EF4-FFF2-40B4-BE49-F238E27FC236}">
                <a16:creationId xmlns:a16="http://schemas.microsoft.com/office/drawing/2014/main" id="{637DC35D-3ACE-4AFF-877C-55FD4968CF31}"/>
              </a:ext>
            </a:extLst>
          </p:cNvPr>
          <p:cNvCxnSpPr/>
          <p:nvPr/>
        </p:nvCxnSpPr>
        <p:spPr>
          <a:xfrm flipH="1">
            <a:off x="4842272" y="1970485"/>
            <a:ext cx="270272" cy="1619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0" name="直線單箭頭接點 19">
            <a:extLst>
              <a:ext uri="{FF2B5EF4-FFF2-40B4-BE49-F238E27FC236}">
                <a16:creationId xmlns:a16="http://schemas.microsoft.com/office/drawing/2014/main" id="{25E2D972-2617-4224-A9FE-8C3756FC7E01}"/>
              </a:ext>
            </a:extLst>
          </p:cNvPr>
          <p:cNvCxnSpPr/>
          <p:nvPr/>
        </p:nvCxnSpPr>
        <p:spPr>
          <a:xfrm>
            <a:off x="1996679" y="2381250"/>
            <a:ext cx="161925" cy="2155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2" name="直線單箭頭接點 21">
            <a:extLst>
              <a:ext uri="{FF2B5EF4-FFF2-40B4-BE49-F238E27FC236}">
                <a16:creationId xmlns:a16="http://schemas.microsoft.com/office/drawing/2014/main" id="{80DAB0CD-9756-4F7D-ADE8-F3EBBE93E481}"/>
              </a:ext>
            </a:extLst>
          </p:cNvPr>
          <p:cNvCxnSpPr/>
          <p:nvPr/>
        </p:nvCxnSpPr>
        <p:spPr>
          <a:xfrm flipH="1" flipV="1">
            <a:off x="4842273" y="4518423"/>
            <a:ext cx="215503" cy="10715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語音泡泡: 圓角矩形 22">
            <a:extLst>
              <a:ext uri="{FF2B5EF4-FFF2-40B4-BE49-F238E27FC236}">
                <a16:creationId xmlns:a16="http://schemas.microsoft.com/office/drawing/2014/main" id="{2A1A054B-EBDA-4236-B792-268697C316B7}"/>
              </a:ext>
            </a:extLst>
          </p:cNvPr>
          <p:cNvSpPr/>
          <p:nvPr/>
        </p:nvSpPr>
        <p:spPr>
          <a:xfrm>
            <a:off x="7275910" y="4670822"/>
            <a:ext cx="1721644" cy="695325"/>
          </a:xfrm>
          <a:prstGeom prst="wedgeRoundRectCallout">
            <a:avLst>
              <a:gd name="adj1" fmla="val -61591"/>
              <a:gd name="adj2" fmla="val 1111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6/13</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平倉買入小健策期貨</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109</a:t>
            </a: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口</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@1525</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cxnSp>
        <p:nvCxnSpPr>
          <p:cNvPr id="24" name="直線單箭頭接點 23">
            <a:extLst>
              <a:ext uri="{FF2B5EF4-FFF2-40B4-BE49-F238E27FC236}">
                <a16:creationId xmlns:a16="http://schemas.microsoft.com/office/drawing/2014/main" id="{BB52DE51-22E4-4B47-A6A8-9B4C27C5E9DA}"/>
              </a:ext>
            </a:extLst>
          </p:cNvPr>
          <p:cNvCxnSpPr/>
          <p:nvPr/>
        </p:nvCxnSpPr>
        <p:spPr>
          <a:xfrm>
            <a:off x="2077641" y="4301729"/>
            <a:ext cx="161925" cy="21669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17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標題 1">
            <a:extLst>
              <a:ext uri="{FF2B5EF4-FFF2-40B4-BE49-F238E27FC236}">
                <a16:creationId xmlns:a16="http://schemas.microsoft.com/office/drawing/2014/main" id="{C35FBC61-13C9-4C93-BEEA-9C2AA4C717FC}"/>
              </a:ext>
            </a:extLst>
          </p:cNvPr>
          <p:cNvSpPr>
            <a:spLocks noGrp="1" noChangeArrowheads="1"/>
          </p:cNvSpPr>
          <p:nvPr>
            <p:ph type="title"/>
          </p:nvPr>
        </p:nvSpPr>
        <p:spPr/>
        <p:txBody>
          <a:bodyPr/>
          <a:lstStyle/>
          <a:p>
            <a:r>
              <a:rPr lang="zh-TW" altLang="en-US"/>
              <a:t>套利交易損益計算</a:t>
            </a:r>
          </a:p>
        </p:txBody>
      </p:sp>
      <p:graphicFrame>
        <p:nvGraphicFramePr>
          <p:cNvPr id="5" name="表格 5">
            <a:extLst>
              <a:ext uri="{FF2B5EF4-FFF2-40B4-BE49-F238E27FC236}">
                <a16:creationId xmlns:a16="http://schemas.microsoft.com/office/drawing/2014/main" id="{65CA1B06-7779-4AA9-B874-06B6493006AD}"/>
              </a:ext>
            </a:extLst>
          </p:cNvPr>
          <p:cNvGraphicFramePr>
            <a:graphicFrameLocks noGrp="1"/>
          </p:cNvGraphicFramePr>
          <p:nvPr>
            <p:ph idx="1"/>
          </p:nvPr>
        </p:nvGraphicFramePr>
        <p:xfrm>
          <a:off x="534591" y="2078832"/>
          <a:ext cx="8074819" cy="1272408"/>
        </p:xfrm>
        <a:graphic>
          <a:graphicData uri="http://schemas.openxmlformats.org/drawingml/2006/table">
            <a:tbl>
              <a:tblPr firstRow="1" bandRow="1">
                <a:tableStyleId>{5C22544A-7EE6-4342-B048-85BDC9FD1C3A}</a:tableStyleId>
              </a:tblPr>
              <a:tblGrid>
                <a:gridCol w="851524">
                  <a:extLst>
                    <a:ext uri="{9D8B030D-6E8A-4147-A177-3AD203B41FA5}">
                      <a16:colId xmlns:a16="http://schemas.microsoft.com/office/drawing/2014/main" val="20000"/>
                    </a:ext>
                  </a:extLst>
                </a:gridCol>
                <a:gridCol w="799583">
                  <a:extLst>
                    <a:ext uri="{9D8B030D-6E8A-4147-A177-3AD203B41FA5}">
                      <a16:colId xmlns:a16="http://schemas.microsoft.com/office/drawing/2014/main" val="20001"/>
                    </a:ext>
                  </a:extLst>
                </a:gridCol>
                <a:gridCol w="712362">
                  <a:extLst>
                    <a:ext uri="{9D8B030D-6E8A-4147-A177-3AD203B41FA5}">
                      <a16:colId xmlns:a16="http://schemas.microsoft.com/office/drawing/2014/main" val="20002"/>
                    </a:ext>
                  </a:extLst>
                </a:gridCol>
                <a:gridCol w="701975">
                  <a:extLst>
                    <a:ext uri="{9D8B030D-6E8A-4147-A177-3AD203B41FA5}">
                      <a16:colId xmlns:a16="http://schemas.microsoft.com/office/drawing/2014/main" val="20003"/>
                    </a:ext>
                  </a:extLst>
                </a:gridCol>
                <a:gridCol w="1295954">
                  <a:extLst>
                    <a:ext uri="{9D8B030D-6E8A-4147-A177-3AD203B41FA5}">
                      <a16:colId xmlns:a16="http://schemas.microsoft.com/office/drawing/2014/main" val="20004"/>
                    </a:ext>
                  </a:extLst>
                </a:gridCol>
                <a:gridCol w="1241955">
                  <a:extLst>
                    <a:ext uri="{9D8B030D-6E8A-4147-A177-3AD203B41FA5}">
                      <a16:colId xmlns:a16="http://schemas.microsoft.com/office/drawing/2014/main" val="20005"/>
                    </a:ext>
                  </a:extLst>
                </a:gridCol>
                <a:gridCol w="1079961">
                  <a:extLst>
                    <a:ext uri="{9D8B030D-6E8A-4147-A177-3AD203B41FA5}">
                      <a16:colId xmlns:a16="http://schemas.microsoft.com/office/drawing/2014/main" val="20006"/>
                    </a:ext>
                  </a:extLst>
                </a:gridCol>
                <a:gridCol w="1391505">
                  <a:extLst>
                    <a:ext uri="{9D8B030D-6E8A-4147-A177-3AD203B41FA5}">
                      <a16:colId xmlns:a16="http://schemas.microsoft.com/office/drawing/2014/main" val="20007"/>
                    </a:ext>
                  </a:extLst>
                </a:gridCol>
              </a:tblGrid>
              <a:tr h="277952">
                <a:tc>
                  <a:txBody>
                    <a:bodyPr/>
                    <a:lstStyle/>
                    <a:p>
                      <a:r>
                        <a:rPr lang="zh-TW" altLang="en-US" sz="1400" dirty="0">
                          <a:solidFill>
                            <a:schemeClr val="tx1"/>
                          </a:solidFill>
                        </a:rPr>
                        <a:t>標的</a:t>
                      </a:r>
                    </a:p>
                  </a:txBody>
                  <a:tcPr marL="68570" marR="68570" marT="34268" marB="34268"/>
                </a:tc>
                <a:tc>
                  <a:txBody>
                    <a:bodyPr/>
                    <a:lstStyle/>
                    <a:p>
                      <a:r>
                        <a:rPr lang="zh-TW" altLang="en-US" sz="1400" dirty="0">
                          <a:solidFill>
                            <a:schemeClr val="tx1"/>
                          </a:solidFill>
                        </a:rPr>
                        <a:t>部位</a:t>
                      </a:r>
                    </a:p>
                  </a:txBody>
                  <a:tcPr marL="68570" marR="68570" marT="34268" marB="34268"/>
                </a:tc>
                <a:tc>
                  <a:txBody>
                    <a:bodyPr/>
                    <a:lstStyle/>
                    <a:p>
                      <a:r>
                        <a:rPr lang="zh-TW" altLang="en-US" sz="1400" dirty="0">
                          <a:solidFill>
                            <a:schemeClr val="tx1"/>
                          </a:solidFill>
                        </a:rPr>
                        <a:t>進場價</a:t>
                      </a:r>
                    </a:p>
                  </a:txBody>
                  <a:tcPr marL="68570" marR="68570" marT="34268" marB="34268"/>
                </a:tc>
                <a:tc>
                  <a:txBody>
                    <a:bodyPr/>
                    <a:lstStyle/>
                    <a:p>
                      <a:r>
                        <a:rPr lang="zh-TW" altLang="en-US" sz="1400" dirty="0">
                          <a:solidFill>
                            <a:schemeClr val="tx1"/>
                          </a:solidFill>
                        </a:rPr>
                        <a:t>出場價</a:t>
                      </a:r>
                    </a:p>
                  </a:txBody>
                  <a:tcPr marL="68570" marR="68570" marT="34268" marB="34268"/>
                </a:tc>
                <a:tc>
                  <a:txBody>
                    <a:bodyPr/>
                    <a:lstStyle/>
                    <a:p>
                      <a:r>
                        <a:rPr lang="zh-TW" altLang="en-US" sz="1400" dirty="0">
                          <a:solidFill>
                            <a:schemeClr val="tx1"/>
                          </a:solidFill>
                        </a:rPr>
                        <a:t>損益</a:t>
                      </a:r>
                    </a:p>
                  </a:txBody>
                  <a:tcPr marL="68570" marR="68570" marT="34268" marB="34268"/>
                </a:tc>
                <a:tc>
                  <a:txBody>
                    <a:bodyPr/>
                    <a:lstStyle/>
                    <a:p>
                      <a:r>
                        <a:rPr lang="zh-TW" altLang="en-US" sz="1400" dirty="0">
                          <a:solidFill>
                            <a:schemeClr val="tx1"/>
                          </a:solidFill>
                        </a:rPr>
                        <a:t>手續費</a:t>
                      </a:r>
                      <a:r>
                        <a:rPr lang="en-US" altLang="zh-TW" sz="1400" dirty="0">
                          <a:solidFill>
                            <a:schemeClr val="tx1"/>
                          </a:solidFill>
                        </a:rPr>
                        <a:t>(</a:t>
                      </a:r>
                      <a:r>
                        <a:rPr lang="zh-TW" altLang="en-US" sz="1400" dirty="0">
                          <a:solidFill>
                            <a:schemeClr val="tx1"/>
                          </a:solidFill>
                        </a:rPr>
                        <a:t>來回</a:t>
                      </a:r>
                      <a:r>
                        <a:rPr lang="en-US" altLang="zh-TW" sz="1400" dirty="0">
                          <a:solidFill>
                            <a:schemeClr val="tx1"/>
                          </a:solidFill>
                        </a:rPr>
                        <a:t>)</a:t>
                      </a:r>
                      <a:endParaRPr lang="zh-TW" altLang="en-US" sz="1400" dirty="0">
                        <a:solidFill>
                          <a:schemeClr val="tx1"/>
                        </a:solidFill>
                      </a:endParaRPr>
                    </a:p>
                  </a:txBody>
                  <a:tcPr marL="68570" marR="68570" marT="34268" marB="34268"/>
                </a:tc>
                <a:tc>
                  <a:txBody>
                    <a:bodyPr/>
                    <a:lstStyle/>
                    <a:p>
                      <a:r>
                        <a:rPr lang="zh-TW" altLang="en-US" sz="1400" dirty="0">
                          <a:solidFill>
                            <a:schemeClr val="tx1"/>
                          </a:solidFill>
                        </a:rPr>
                        <a:t>交易稅</a:t>
                      </a:r>
                      <a:r>
                        <a:rPr lang="en-US" altLang="zh-TW" sz="1400" dirty="0">
                          <a:solidFill>
                            <a:schemeClr val="tx1"/>
                          </a:solidFill>
                        </a:rPr>
                        <a:t>(</a:t>
                      </a:r>
                      <a:r>
                        <a:rPr lang="zh-TW" altLang="en-US" sz="1400" dirty="0">
                          <a:solidFill>
                            <a:schemeClr val="tx1"/>
                          </a:solidFill>
                        </a:rPr>
                        <a:t>來回</a:t>
                      </a:r>
                      <a:r>
                        <a:rPr lang="en-US" altLang="zh-TW" sz="1400" dirty="0">
                          <a:solidFill>
                            <a:schemeClr val="tx1"/>
                          </a:solidFill>
                        </a:rPr>
                        <a:t>)</a:t>
                      </a:r>
                      <a:endParaRPr lang="zh-TW" altLang="en-US" sz="1400" dirty="0">
                        <a:solidFill>
                          <a:schemeClr val="tx1"/>
                        </a:solidFill>
                      </a:endParaRPr>
                    </a:p>
                  </a:txBody>
                  <a:tcPr marL="68570" marR="68570" marT="34268" marB="34268"/>
                </a:tc>
                <a:tc>
                  <a:txBody>
                    <a:bodyPr/>
                    <a:lstStyle/>
                    <a:p>
                      <a:r>
                        <a:rPr lang="zh-TW" altLang="en-US" sz="1400" dirty="0">
                          <a:solidFill>
                            <a:schemeClr val="tx1"/>
                          </a:solidFill>
                        </a:rPr>
                        <a:t>總損益</a:t>
                      </a:r>
                    </a:p>
                  </a:txBody>
                  <a:tcPr marL="68570" marR="68570" marT="34268" marB="34268"/>
                </a:tc>
                <a:extLst>
                  <a:ext uri="{0D108BD9-81ED-4DB2-BD59-A6C34878D82A}">
                    <a16:rowId xmlns:a16="http://schemas.microsoft.com/office/drawing/2014/main" val="10000"/>
                  </a:ext>
                </a:extLst>
              </a:tr>
              <a:tr h="277952">
                <a:tc>
                  <a:txBody>
                    <a:bodyPr/>
                    <a:lstStyle/>
                    <a:p>
                      <a:r>
                        <a:rPr lang="zh-TW" altLang="en-US" sz="1400" dirty="0">
                          <a:solidFill>
                            <a:schemeClr val="tx1"/>
                          </a:solidFill>
                        </a:rPr>
                        <a:t>健策四</a:t>
                      </a:r>
                    </a:p>
                  </a:txBody>
                  <a:tcPr marL="68570" marR="68570" marT="34268" marB="34268"/>
                </a:tc>
                <a:tc>
                  <a:txBody>
                    <a:bodyPr/>
                    <a:lstStyle/>
                    <a:p>
                      <a:r>
                        <a:rPr lang="en-US" altLang="zh-TW" sz="1400" dirty="0">
                          <a:solidFill>
                            <a:schemeClr val="tx1"/>
                          </a:solidFill>
                        </a:rPr>
                        <a:t>+300</a:t>
                      </a:r>
                      <a:r>
                        <a:rPr lang="zh-TW" altLang="en-US" sz="1400" dirty="0">
                          <a:solidFill>
                            <a:schemeClr val="tx1"/>
                          </a:solidFill>
                        </a:rPr>
                        <a:t>張</a:t>
                      </a:r>
                    </a:p>
                  </a:txBody>
                  <a:tcPr marL="68570" marR="68570" marT="34268" marB="34268"/>
                </a:tc>
                <a:tc>
                  <a:txBody>
                    <a:bodyPr/>
                    <a:lstStyle/>
                    <a:p>
                      <a:r>
                        <a:rPr lang="en-US" altLang="zh-TW" sz="1400" dirty="0">
                          <a:solidFill>
                            <a:schemeClr val="tx1"/>
                          </a:solidFill>
                        </a:rPr>
                        <a:t>110.05</a:t>
                      </a:r>
                      <a:endParaRPr lang="zh-TW" altLang="en-US" sz="1400" dirty="0">
                        <a:solidFill>
                          <a:schemeClr val="tx1"/>
                        </a:solidFill>
                      </a:endParaRPr>
                    </a:p>
                  </a:txBody>
                  <a:tcPr marL="68570" marR="68570" marT="34268" marB="34268"/>
                </a:tc>
                <a:tc>
                  <a:txBody>
                    <a:bodyPr/>
                    <a:lstStyle/>
                    <a:p>
                      <a:r>
                        <a:rPr lang="en-US" altLang="zh-TW" sz="1400" dirty="0">
                          <a:solidFill>
                            <a:schemeClr val="tx1"/>
                          </a:solidFill>
                        </a:rPr>
                        <a:t>124.4</a:t>
                      </a:r>
                      <a:endParaRPr lang="zh-TW" altLang="en-US" sz="1400" dirty="0">
                        <a:solidFill>
                          <a:schemeClr val="tx1"/>
                        </a:solidFill>
                      </a:endParaRPr>
                    </a:p>
                  </a:txBody>
                  <a:tcPr marL="68570" marR="68570" marT="34268" marB="34268"/>
                </a:tc>
                <a:tc>
                  <a:txBody>
                    <a:bodyPr/>
                    <a:lstStyle/>
                    <a:p>
                      <a:r>
                        <a:rPr lang="en-US" altLang="zh-TW" sz="1400" dirty="0">
                          <a:solidFill>
                            <a:schemeClr val="tx1"/>
                          </a:solidFill>
                        </a:rPr>
                        <a:t>4,305,000</a:t>
                      </a:r>
                      <a:endParaRPr lang="zh-TW" altLang="en-US" sz="1400" dirty="0">
                        <a:solidFill>
                          <a:schemeClr val="tx1"/>
                        </a:solidFill>
                      </a:endParaRPr>
                    </a:p>
                  </a:txBody>
                  <a:tcPr marL="68570" marR="68570" marT="34268" marB="34268"/>
                </a:tc>
                <a:tc>
                  <a:txBody>
                    <a:bodyPr/>
                    <a:lstStyle/>
                    <a:p>
                      <a:r>
                        <a:rPr lang="en-US" altLang="zh-TW" sz="1400" dirty="0">
                          <a:solidFill>
                            <a:srgbClr val="FF0000"/>
                          </a:solidFill>
                        </a:rPr>
                        <a:t>(28,134)</a:t>
                      </a:r>
                      <a:endParaRPr lang="zh-TW" altLang="en-US" sz="1400" dirty="0">
                        <a:solidFill>
                          <a:srgbClr val="FF0000"/>
                        </a:solidFill>
                      </a:endParaRPr>
                    </a:p>
                  </a:txBody>
                  <a:tcPr marL="68570" marR="68570" marT="34268" marB="34268"/>
                </a:tc>
                <a:tc>
                  <a:txBody>
                    <a:bodyPr/>
                    <a:lstStyle/>
                    <a:p>
                      <a:r>
                        <a:rPr lang="en-US" altLang="zh-TW" sz="1400" dirty="0">
                          <a:solidFill>
                            <a:schemeClr val="tx1"/>
                          </a:solidFill>
                        </a:rPr>
                        <a:t>0</a:t>
                      </a:r>
                      <a:endParaRPr lang="zh-TW" altLang="en-US" sz="1400" dirty="0">
                        <a:solidFill>
                          <a:schemeClr val="tx1"/>
                        </a:solidFill>
                      </a:endParaRPr>
                    </a:p>
                  </a:txBody>
                  <a:tcPr marL="68570" marR="68570" marT="34268" marB="34268"/>
                </a:tc>
                <a:tc>
                  <a:txBody>
                    <a:bodyPr/>
                    <a:lstStyle/>
                    <a:p>
                      <a:r>
                        <a:rPr lang="en-US" altLang="zh-TW" sz="1400" dirty="0">
                          <a:solidFill>
                            <a:schemeClr val="tx1"/>
                          </a:solidFill>
                        </a:rPr>
                        <a:t>2,636,874</a:t>
                      </a:r>
                      <a:endParaRPr lang="zh-TW" altLang="en-US" sz="1400" dirty="0">
                        <a:solidFill>
                          <a:schemeClr val="tx1"/>
                        </a:solidFill>
                      </a:endParaRPr>
                    </a:p>
                  </a:txBody>
                  <a:tcPr marL="68570" marR="68570" marT="34268" marB="34268"/>
                </a:tc>
                <a:extLst>
                  <a:ext uri="{0D108BD9-81ED-4DB2-BD59-A6C34878D82A}">
                    <a16:rowId xmlns:a16="http://schemas.microsoft.com/office/drawing/2014/main" val="10001"/>
                  </a:ext>
                </a:extLst>
              </a:tr>
              <a:tr h="480017">
                <a:tc>
                  <a:txBody>
                    <a:bodyPr/>
                    <a:lstStyle/>
                    <a:p>
                      <a:r>
                        <a:rPr lang="zh-TW" altLang="en-US" sz="1400" dirty="0">
                          <a:solidFill>
                            <a:schemeClr val="tx1"/>
                          </a:solidFill>
                        </a:rPr>
                        <a:t>小健策</a:t>
                      </a:r>
                      <a:br>
                        <a:rPr lang="en-US" altLang="zh-TW" sz="1400" dirty="0">
                          <a:solidFill>
                            <a:schemeClr val="tx1"/>
                          </a:solidFill>
                        </a:rPr>
                      </a:br>
                      <a:r>
                        <a:rPr lang="zh-TW" altLang="en-US" sz="1400" dirty="0">
                          <a:solidFill>
                            <a:schemeClr val="tx1"/>
                          </a:solidFill>
                        </a:rPr>
                        <a:t>個股期貨</a:t>
                      </a:r>
                    </a:p>
                  </a:txBody>
                  <a:tcPr marL="68570" marR="68570" marT="34268" marB="34268"/>
                </a:tc>
                <a:tc>
                  <a:txBody>
                    <a:bodyPr/>
                    <a:lstStyle/>
                    <a:p>
                      <a:r>
                        <a:rPr lang="en-US" altLang="zh-TW" sz="1400" dirty="0">
                          <a:solidFill>
                            <a:schemeClr val="tx1"/>
                          </a:solidFill>
                        </a:rPr>
                        <a:t>-109</a:t>
                      </a:r>
                      <a:r>
                        <a:rPr lang="zh-TW" altLang="en-US" sz="1400" dirty="0">
                          <a:solidFill>
                            <a:schemeClr val="tx1"/>
                          </a:solidFill>
                        </a:rPr>
                        <a:t>口</a:t>
                      </a:r>
                    </a:p>
                  </a:txBody>
                  <a:tcPr marL="68570" marR="68570" marT="34268" marB="34268"/>
                </a:tc>
                <a:tc>
                  <a:txBody>
                    <a:bodyPr/>
                    <a:lstStyle/>
                    <a:p>
                      <a:r>
                        <a:rPr lang="en-US" altLang="zh-TW" sz="1400" dirty="0">
                          <a:solidFill>
                            <a:schemeClr val="tx1"/>
                          </a:solidFill>
                        </a:rPr>
                        <a:t>1375</a:t>
                      </a:r>
                      <a:endParaRPr lang="zh-TW" altLang="en-US" sz="1400" dirty="0">
                        <a:solidFill>
                          <a:schemeClr val="tx1"/>
                        </a:solidFill>
                      </a:endParaRPr>
                    </a:p>
                  </a:txBody>
                  <a:tcPr marL="68570" marR="68570" marT="34268" marB="34268"/>
                </a:tc>
                <a:tc>
                  <a:txBody>
                    <a:bodyPr/>
                    <a:lstStyle/>
                    <a:p>
                      <a:r>
                        <a:rPr lang="en-US" altLang="zh-TW" sz="1400" dirty="0">
                          <a:solidFill>
                            <a:schemeClr val="tx1"/>
                          </a:solidFill>
                        </a:rPr>
                        <a:t>1525</a:t>
                      </a:r>
                      <a:endParaRPr lang="zh-TW" altLang="en-US" sz="1400" dirty="0">
                        <a:solidFill>
                          <a:schemeClr val="tx1"/>
                        </a:solidFill>
                      </a:endParaRPr>
                    </a:p>
                  </a:txBody>
                  <a:tcPr marL="68570" marR="68570" marT="34268" marB="34268"/>
                </a:tc>
                <a:tc>
                  <a:txBody>
                    <a:bodyPr/>
                    <a:lstStyle/>
                    <a:p>
                      <a:r>
                        <a:rPr lang="en-US" altLang="zh-TW" sz="1400" dirty="0">
                          <a:solidFill>
                            <a:srgbClr val="FF0000"/>
                          </a:solidFill>
                        </a:rPr>
                        <a:t>(1,635,000)</a:t>
                      </a:r>
                      <a:endParaRPr lang="zh-TW" altLang="en-US" sz="1400" dirty="0">
                        <a:solidFill>
                          <a:srgbClr val="FF0000"/>
                        </a:solidFill>
                      </a:endParaRPr>
                    </a:p>
                  </a:txBody>
                  <a:tcPr marL="68570" marR="68570" marT="34268" marB="34268"/>
                </a:tc>
                <a:tc>
                  <a:txBody>
                    <a:bodyPr/>
                    <a:lstStyle/>
                    <a:p>
                      <a:r>
                        <a:rPr lang="en-US" altLang="zh-TW" sz="1400" dirty="0">
                          <a:solidFill>
                            <a:srgbClr val="FF0000"/>
                          </a:solidFill>
                        </a:rPr>
                        <a:t>(4,360)</a:t>
                      </a:r>
                      <a:endParaRPr lang="zh-TW" altLang="en-US" sz="1400" dirty="0">
                        <a:solidFill>
                          <a:srgbClr val="FF0000"/>
                        </a:solidFill>
                      </a:endParaRPr>
                    </a:p>
                  </a:txBody>
                  <a:tcPr marL="68570" marR="68570" marT="34268" marB="34268"/>
                </a:tc>
                <a:tc>
                  <a:txBody>
                    <a:bodyPr/>
                    <a:lstStyle/>
                    <a:p>
                      <a:r>
                        <a:rPr lang="en-US" altLang="zh-TW" sz="1400" dirty="0">
                          <a:solidFill>
                            <a:srgbClr val="FF0000"/>
                          </a:solidFill>
                        </a:rPr>
                        <a:t>(632)</a:t>
                      </a:r>
                      <a:endParaRPr lang="zh-TW" altLang="en-US" sz="1400" dirty="0">
                        <a:solidFill>
                          <a:srgbClr val="FF0000"/>
                        </a:solidFill>
                      </a:endParaRPr>
                    </a:p>
                  </a:txBody>
                  <a:tcPr marL="68570" marR="68570" marT="34268" marB="34268"/>
                </a:tc>
                <a:tc>
                  <a:txBody>
                    <a:bodyPr/>
                    <a:lstStyle/>
                    <a:p>
                      <a:endParaRPr lang="zh-TW" altLang="en-US" sz="1400" dirty="0">
                        <a:solidFill>
                          <a:schemeClr val="tx1"/>
                        </a:solidFill>
                      </a:endParaRPr>
                    </a:p>
                  </a:txBody>
                  <a:tcPr marL="68570" marR="68570" marT="34268" marB="34268"/>
                </a:tc>
                <a:extLst>
                  <a:ext uri="{0D108BD9-81ED-4DB2-BD59-A6C34878D82A}">
                    <a16:rowId xmlns:a16="http://schemas.microsoft.com/office/drawing/2014/main" val="10002"/>
                  </a:ext>
                </a:extLst>
              </a:tr>
            </a:tbl>
          </a:graphicData>
        </a:graphic>
      </p:graphicFrame>
      <p:sp>
        <p:nvSpPr>
          <p:cNvPr id="9257" name="投影片編號版面配置區 3">
            <a:extLst>
              <a:ext uri="{FF2B5EF4-FFF2-40B4-BE49-F238E27FC236}">
                <a16:creationId xmlns:a16="http://schemas.microsoft.com/office/drawing/2014/main" id="{B1C2E3A5-0129-465E-B3C4-EF9A49957E71}"/>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557213" indent="-214313">
              <a:defRPr kumimoji="1">
                <a:solidFill>
                  <a:schemeClr val="tx1"/>
                </a:solidFill>
                <a:latin typeface="Arial" panose="020B0604020202020204" pitchFamily="34" charset="0"/>
                <a:ea typeface="新細明體" panose="02020500000000000000" pitchFamily="18" charset="-120"/>
              </a:defRPr>
            </a:lvl2pPr>
            <a:lvl3pPr marL="857250" indent="-171450">
              <a:defRPr kumimoji="1">
                <a:solidFill>
                  <a:schemeClr val="tx1"/>
                </a:solidFill>
                <a:latin typeface="Arial" panose="020B0604020202020204" pitchFamily="34" charset="0"/>
                <a:ea typeface="新細明體" panose="02020500000000000000" pitchFamily="18" charset="-120"/>
              </a:defRPr>
            </a:lvl3pPr>
            <a:lvl4pPr marL="1200150" indent="-171450">
              <a:defRPr kumimoji="1">
                <a:solidFill>
                  <a:schemeClr val="tx1"/>
                </a:solidFill>
                <a:latin typeface="Arial" panose="020B0604020202020204" pitchFamily="34" charset="0"/>
                <a:ea typeface="新細明體" panose="02020500000000000000" pitchFamily="18" charset="-120"/>
              </a:defRPr>
            </a:lvl4pPr>
            <a:lvl5pPr marL="1543050" indent="-17145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C4625A-7162-48D6-801A-9389B5E0197B}"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23</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sp>
        <p:nvSpPr>
          <p:cNvPr id="7" name="內容版面配置區 2">
            <a:extLst>
              <a:ext uri="{FF2B5EF4-FFF2-40B4-BE49-F238E27FC236}">
                <a16:creationId xmlns:a16="http://schemas.microsoft.com/office/drawing/2014/main" id="{3188760B-7851-4C40-BF19-536588B2D037}"/>
              </a:ext>
            </a:extLst>
          </p:cNvPr>
          <p:cNvSpPr txBox="1">
            <a:spLocks noChangeArrowheads="1"/>
          </p:cNvSpPr>
          <p:nvPr/>
        </p:nvSpPr>
        <p:spPr bwMode="auto">
          <a:xfrm>
            <a:off x="522685" y="3281362"/>
            <a:ext cx="7903369" cy="1768079"/>
          </a:xfrm>
          <a:prstGeom prst="rect">
            <a:avLst/>
          </a:prstGeom>
          <a:noFill/>
          <a:ln>
            <a:noFill/>
          </a:ln>
          <a:effectLst/>
        </p:spPr>
        <p:txBody>
          <a:bodyPr/>
          <a:lstStyle>
            <a:lvl1pPr marL="341313" indent="-341313" algn="l" rtl="0" eaLnBrk="0" fontAlgn="base" hangingPunct="0">
              <a:spcBef>
                <a:spcPct val="20000"/>
              </a:spcBef>
              <a:spcAft>
                <a:spcPct val="0"/>
              </a:spcAft>
              <a:buClr>
                <a:srgbClr val="FF3300"/>
              </a:buClr>
              <a:buFont typeface="Wingdings" panose="05000000000000000000" pitchFamily="2" charset="2"/>
              <a:buChar char="n"/>
              <a:defRPr kumimoji="1" sz="2400" b="1">
                <a:solidFill>
                  <a:schemeClr val="tx1"/>
                </a:solidFill>
                <a:latin typeface="+mn-lt"/>
                <a:ea typeface="+mn-ea"/>
                <a:cs typeface="+mn-cs"/>
              </a:defRPr>
            </a:lvl1pPr>
            <a:lvl2pPr marL="741363" indent="-284163" algn="l" rtl="0" eaLnBrk="0" fontAlgn="base" hangingPunct="0">
              <a:spcBef>
                <a:spcPct val="20000"/>
              </a:spcBef>
              <a:spcAft>
                <a:spcPct val="0"/>
              </a:spcAft>
              <a:buClr>
                <a:srgbClr val="FF3300"/>
              </a:buClr>
              <a:buFont typeface="Wingdings" panose="05000000000000000000" pitchFamily="2" charset="2"/>
              <a:buChar char="n"/>
              <a:defRPr kumimoji="1" sz="2000" b="1">
                <a:solidFill>
                  <a:schemeClr val="tx1"/>
                </a:solidFill>
                <a:latin typeface="+mn-lt"/>
                <a:ea typeface="+mn-ea"/>
              </a:defRPr>
            </a:lvl2pPr>
            <a:lvl3pPr marL="1141413" indent="-227013" algn="l" rtl="0" eaLnBrk="0" fontAlgn="base" hangingPunct="0">
              <a:spcBef>
                <a:spcPct val="20000"/>
              </a:spcBef>
              <a:spcAft>
                <a:spcPct val="0"/>
              </a:spcAft>
              <a:buClr>
                <a:srgbClr val="FF3300"/>
              </a:buClr>
              <a:buFont typeface="Wingdings" panose="05000000000000000000" pitchFamily="2" charset="2"/>
              <a:buChar char="n"/>
              <a:defRPr kumimoji="1" b="1">
                <a:solidFill>
                  <a:schemeClr val="tx1"/>
                </a:solidFill>
                <a:latin typeface="+mn-lt"/>
                <a:ea typeface="+mn-ea"/>
              </a:defRPr>
            </a:lvl3pPr>
            <a:lvl4pPr marL="1598613" indent="-22701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5813" indent="-22701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537" indent="-228594" algn="l" rtl="0" fontAlgn="base">
              <a:spcBef>
                <a:spcPct val="20000"/>
              </a:spcBef>
              <a:spcAft>
                <a:spcPct val="0"/>
              </a:spcAft>
              <a:buChar char="»"/>
              <a:defRPr kumimoji="1" sz="2000">
                <a:solidFill>
                  <a:schemeClr val="tx1"/>
                </a:solidFill>
                <a:latin typeface="+mn-lt"/>
                <a:ea typeface="新細明體" pitchFamily="18" charset="-120"/>
              </a:defRPr>
            </a:lvl6pPr>
            <a:lvl7pPr marL="2971726" indent="-228594" algn="l" rtl="0" fontAlgn="base">
              <a:spcBef>
                <a:spcPct val="20000"/>
              </a:spcBef>
              <a:spcAft>
                <a:spcPct val="0"/>
              </a:spcAft>
              <a:buChar char="»"/>
              <a:defRPr kumimoji="1" sz="2000">
                <a:solidFill>
                  <a:schemeClr val="tx1"/>
                </a:solidFill>
                <a:latin typeface="+mn-lt"/>
                <a:ea typeface="新細明體" pitchFamily="18" charset="-120"/>
              </a:defRPr>
            </a:lvl7pPr>
            <a:lvl8pPr marL="3428914" indent="-228594" algn="l" rtl="0" fontAlgn="base">
              <a:spcBef>
                <a:spcPct val="20000"/>
              </a:spcBef>
              <a:spcAft>
                <a:spcPct val="0"/>
              </a:spcAft>
              <a:buChar char="»"/>
              <a:defRPr kumimoji="1" sz="2000">
                <a:solidFill>
                  <a:schemeClr val="tx1"/>
                </a:solidFill>
                <a:latin typeface="+mn-lt"/>
                <a:ea typeface="新細明體" pitchFamily="18" charset="-120"/>
              </a:defRPr>
            </a:lvl8pPr>
            <a:lvl9pPr marL="3886103" indent="-228594" algn="l" rtl="0" fontAlgn="base">
              <a:spcBef>
                <a:spcPct val="20000"/>
              </a:spcBef>
              <a:spcAft>
                <a:spcPct val="0"/>
              </a:spcAft>
              <a:buChar char="»"/>
              <a:defRPr kumimoji="1" sz="2000">
                <a:solidFill>
                  <a:schemeClr val="tx1"/>
                </a:solidFill>
                <a:latin typeface="+mn-lt"/>
                <a:ea typeface="新細明體" pitchFamily="18" charset="-120"/>
              </a:defRPr>
            </a:lvl9pPr>
          </a:lstStyle>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買賣手續費率</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0.04%</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，交易稅</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0</a:t>
            </a: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個股期貨手續費每口</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20</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，交易稅為買賣契約金額金額</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0.00002(</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十萬分之二</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a:t>
            </a: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部位</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=300</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110.05</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1000=33,015,000</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，報酬率</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7.98%</a:t>
            </a: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交易成本比率</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=(28,134+4,360+632)/33,015,000=0.1%(10bps)</a:t>
            </a: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健策跳動單位</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5</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元，</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5/1375=0.36%(36bps)</a:t>
            </a:r>
          </a:p>
          <a:p>
            <a:pPr marL="341313" marR="0" lvl="0" indent="-341313" algn="l" defTabSz="914400" rtl="0" eaLnBrk="0" fontAlgn="base" latinLnBrk="0" hangingPunct="0">
              <a:lnSpc>
                <a:spcPct val="100000"/>
              </a:lnSpc>
              <a:spcBef>
                <a:spcPct val="20000"/>
              </a:spcBef>
              <a:spcAft>
                <a:spcPct val="0"/>
              </a:spcAft>
              <a:buClr>
                <a:srgbClr val="FF3300"/>
              </a:buClr>
              <a:buSzTx/>
              <a:buFont typeface="Wingdings" panose="05000000000000000000" pitchFamily="2" charset="2"/>
              <a:buChar char="n"/>
              <a:tabLst/>
              <a:defRPr/>
            </a:pP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CB</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跳動單位</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0.05</a:t>
            </a:r>
            <a:r>
              <a:rPr kumimoji="1" lang="zh-TW" altLang="en-US" sz="1500" b="0" i="0" u="none" strike="noStrike" kern="0" cap="none" spc="0" normalizeH="0" baseline="0" noProof="0" dirty="0">
                <a:ln>
                  <a:noFill/>
                </a:ln>
                <a:solidFill>
                  <a:srgbClr val="000000"/>
                </a:solidFill>
                <a:effectLst/>
                <a:uLnTx/>
                <a:uFillTx/>
                <a:latin typeface="標楷體"/>
                <a:ea typeface="標楷體"/>
                <a:cs typeface="+mn-cs"/>
              </a:rPr>
              <a:t>元，</a:t>
            </a:r>
            <a:r>
              <a:rPr kumimoji="1" lang="en-US" altLang="zh-TW" sz="1500" b="0" i="0" u="none" strike="noStrike" kern="0" cap="none" spc="0" normalizeH="0" baseline="0" noProof="0" dirty="0">
                <a:ln>
                  <a:noFill/>
                </a:ln>
                <a:solidFill>
                  <a:srgbClr val="000000"/>
                </a:solidFill>
                <a:effectLst/>
                <a:uLnTx/>
                <a:uFillTx/>
                <a:latin typeface="標楷體"/>
                <a:ea typeface="標楷體"/>
                <a:cs typeface="+mn-cs"/>
              </a:rPr>
              <a:t>0.05/110.05=0.05%(5bps)</a:t>
            </a:r>
            <a:endParaRPr kumimoji="1" lang="en-US" altLang="zh-TW" sz="1800" b="0" i="0" u="none" strike="noStrike" kern="0" cap="none" spc="0" normalizeH="0" baseline="0" noProof="0" dirty="0">
              <a:ln>
                <a:noFill/>
              </a:ln>
              <a:solidFill>
                <a:srgbClr val="000000"/>
              </a:solidFill>
              <a:effectLst/>
              <a:uLnTx/>
              <a:uFillTx/>
              <a:latin typeface="標楷體"/>
              <a:ea typeface="標楷體"/>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標題 1">
            <a:extLst>
              <a:ext uri="{FF2B5EF4-FFF2-40B4-BE49-F238E27FC236}">
                <a16:creationId xmlns:a16="http://schemas.microsoft.com/office/drawing/2014/main" id="{BC2A9279-0EA8-4A4D-BDCE-6DB8D7822725}"/>
              </a:ext>
            </a:extLst>
          </p:cNvPr>
          <p:cNvSpPr>
            <a:spLocks noGrp="1" noChangeArrowheads="1"/>
          </p:cNvSpPr>
          <p:nvPr>
            <p:ph type="title"/>
          </p:nvPr>
        </p:nvSpPr>
        <p:spPr/>
        <p:txBody>
          <a:bodyPr/>
          <a:lstStyle/>
          <a:p>
            <a:r>
              <a:rPr lang="en-US" altLang="zh-TW"/>
              <a:t>CB</a:t>
            </a:r>
            <a:r>
              <a:rPr lang="zh-TW" altLang="en-US"/>
              <a:t>套利</a:t>
            </a:r>
            <a:r>
              <a:rPr lang="en-US" altLang="zh-TW"/>
              <a:t>--</a:t>
            </a:r>
            <a:r>
              <a:rPr lang="zh-TW" altLang="en-US"/>
              <a:t>日內交易策略</a:t>
            </a:r>
            <a:r>
              <a:rPr lang="en-US" altLang="zh-TW"/>
              <a:t>(6/18</a:t>
            </a:r>
            <a:r>
              <a:rPr lang="zh-TW" altLang="en-US"/>
              <a:t>實際交易</a:t>
            </a:r>
            <a:r>
              <a:rPr lang="en-US" altLang="zh-TW"/>
              <a:t>)</a:t>
            </a:r>
            <a:endParaRPr lang="zh-TW" altLang="en-US"/>
          </a:p>
        </p:txBody>
      </p:sp>
      <p:sp>
        <p:nvSpPr>
          <p:cNvPr id="10243" name="投影片編號版面配置區 3">
            <a:extLst>
              <a:ext uri="{FF2B5EF4-FFF2-40B4-BE49-F238E27FC236}">
                <a16:creationId xmlns:a16="http://schemas.microsoft.com/office/drawing/2014/main" id="{5FB30982-9E81-4E63-99DE-DE77171DDFF1}"/>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557213" indent="-214313">
              <a:defRPr kumimoji="1">
                <a:solidFill>
                  <a:schemeClr val="tx1"/>
                </a:solidFill>
                <a:latin typeface="Arial" panose="020B0604020202020204" pitchFamily="34" charset="0"/>
                <a:ea typeface="新細明體" panose="02020500000000000000" pitchFamily="18" charset="-120"/>
              </a:defRPr>
            </a:lvl2pPr>
            <a:lvl3pPr marL="857250" indent="-171450">
              <a:defRPr kumimoji="1">
                <a:solidFill>
                  <a:schemeClr val="tx1"/>
                </a:solidFill>
                <a:latin typeface="Arial" panose="020B0604020202020204" pitchFamily="34" charset="0"/>
                <a:ea typeface="新細明體" panose="02020500000000000000" pitchFamily="18" charset="-120"/>
              </a:defRPr>
            </a:lvl3pPr>
            <a:lvl4pPr marL="1200150" indent="-171450">
              <a:defRPr kumimoji="1">
                <a:solidFill>
                  <a:schemeClr val="tx1"/>
                </a:solidFill>
                <a:latin typeface="Arial" panose="020B0604020202020204" pitchFamily="34" charset="0"/>
                <a:ea typeface="新細明體" panose="02020500000000000000" pitchFamily="18" charset="-120"/>
              </a:defRPr>
            </a:lvl4pPr>
            <a:lvl5pPr marL="1543050" indent="-17145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5F1FB26-B99C-4369-A8BD-50C84CD90075}"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24</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pic>
        <p:nvPicPr>
          <p:cNvPr id="9220" name="圖片 7">
            <a:extLst>
              <a:ext uri="{FF2B5EF4-FFF2-40B4-BE49-F238E27FC236}">
                <a16:creationId xmlns:a16="http://schemas.microsoft.com/office/drawing/2014/main" id="{06100578-5560-421D-AD7E-CA55526BC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3" y="3614738"/>
            <a:ext cx="3621881" cy="2125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圖片 9">
            <a:extLst>
              <a:ext uri="{FF2B5EF4-FFF2-40B4-BE49-F238E27FC236}">
                <a16:creationId xmlns:a16="http://schemas.microsoft.com/office/drawing/2014/main" id="{34A73083-CDE1-4B08-9157-9E877F178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863" y="1600200"/>
            <a:ext cx="3629025"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語音泡泡: 圓角矩形 10">
            <a:extLst>
              <a:ext uri="{FF2B5EF4-FFF2-40B4-BE49-F238E27FC236}">
                <a16:creationId xmlns:a16="http://schemas.microsoft.com/office/drawing/2014/main" id="{85D918F1-86E8-43AB-AC24-9014DCEF2EE2}"/>
              </a:ext>
            </a:extLst>
          </p:cNvPr>
          <p:cNvSpPr/>
          <p:nvPr/>
        </p:nvSpPr>
        <p:spPr>
          <a:xfrm>
            <a:off x="6880622" y="3077766"/>
            <a:ext cx="1685925" cy="702469"/>
          </a:xfrm>
          <a:prstGeom prst="wedgeRoundRectCallout">
            <a:avLst>
              <a:gd name="adj1" fmla="val -142455"/>
              <a:gd name="adj2" fmla="val 279664"/>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盤中期貨</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-2.28%</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sp>
        <p:nvSpPr>
          <p:cNvPr id="12" name="語音泡泡: 圓角矩形 11">
            <a:extLst>
              <a:ext uri="{FF2B5EF4-FFF2-40B4-BE49-F238E27FC236}">
                <a16:creationId xmlns:a16="http://schemas.microsoft.com/office/drawing/2014/main" id="{582035AF-F5F1-490F-9E46-C898E1948C11}"/>
              </a:ext>
            </a:extLst>
          </p:cNvPr>
          <p:cNvSpPr/>
          <p:nvPr/>
        </p:nvSpPr>
        <p:spPr>
          <a:xfrm>
            <a:off x="6880622" y="1988344"/>
            <a:ext cx="1685925" cy="702469"/>
          </a:xfrm>
          <a:prstGeom prst="wedgeRoundRectCallout">
            <a:avLst>
              <a:gd name="adj1" fmla="val -121436"/>
              <a:gd name="adj2" fmla="val 128759"/>
              <a:gd name="adj3" fmla="val 16667"/>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Arial"/>
                <a:ea typeface="標楷體"/>
                <a:cs typeface="+mn-cs"/>
              </a:rPr>
              <a:t>盤中</a:t>
            </a:r>
            <a:r>
              <a:rPr kumimoji="1" lang="en-US" altLang="zh-TW" sz="1800" b="0" i="0" u="none" strike="noStrike" kern="1200" cap="none" spc="0" normalizeH="0" baseline="0" noProof="0" dirty="0">
                <a:ln>
                  <a:noFill/>
                </a:ln>
                <a:solidFill>
                  <a:srgbClr val="000000"/>
                </a:solidFill>
                <a:effectLst/>
                <a:uLnTx/>
                <a:uFillTx/>
                <a:latin typeface="Arial"/>
                <a:ea typeface="標楷體"/>
                <a:cs typeface="+mn-cs"/>
              </a:rPr>
              <a:t>CB-0.61%</a:t>
            </a:r>
            <a:endParaRPr kumimoji="1" lang="zh-TW" altLang="en-US" sz="1800" b="0" i="0" u="none" strike="noStrike" kern="1200" cap="none" spc="0" normalizeH="0" baseline="0" noProof="0" dirty="0">
              <a:ln>
                <a:noFill/>
              </a:ln>
              <a:solidFill>
                <a:srgbClr val="000000"/>
              </a:solidFill>
              <a:effectLst/>
              <a:uLnTx/>
              <a:uFillTx/>
              <a:latin typeface="Arial"/>
              <a:ea typeface="標楷體"/>
              <a:cs typeface="+mn-cs"/>
            </a:endParaRPr>
          </a:p>
        </p:txBody>
      </p:sp>
      <p:sp>
        <p:nvSpPr>
          <p:cNvPr id="13" name="語音泡泡: 圓角矩形 12">
            <a:extLst>
              <a:ext uri="{FF2B5EF4-FFF2-40B4-BE49-F238E27FC236}">
                <a16:creationId xmlns:a16="http://schemas.microsoft.com/office/drawing/2014/main" id="{BCB8E1F8-63B8-4C33-9517-CD17766D67DC}"/>
              </a:ext>
            </a:extLst>
          </p:cNvPr>
          <p:cNvSpPr/>
          <p:nvPr/>
        </p:nvSpPr>
        <p:spPr>
          <a:xfrm>
            <a:off x="1051322" y="2780110"/>
            <a:ext cx="1685925" cy="702469"/>
          </a:xfrm>
          <a:prstGeom prst="wedgeRoundRectCallout">
            <a:avLst>
              <a:gd name="adj1" fmla="val 82364"/>
              <a:gd name="adj2" fmla="val -134240"/>
              <a:gd name="adj3" fmla="val 16667"/>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800" b="1" i="0" u="none" strike="noStrike" kern="1200" cap="none" spc="0" normalizeH="0" baseline="0" noProof="0" dirty="0">
                <a:ln>
                  <a:noFill/>
                </a:ln>
                <a:solidFill>
                  <a:srgbClr val="000000"/>
                </a:solidFill>
                <a:effectLst/>
                <a:uLnTx/>
                <a:uFillTx/>
                <a:latin typeface="標楷體"/>
                <a:ea typeface="標楷體"/>
                <a:cs typeface="+mn-cs"/>
              </a:rPr>
              <a:t>早盤</a:t>
            </a:r>
            <a:r>
              <a:rPr kumimoji="1" lang="en-US" altLang="zh-TW" sz="1800" b="1" i="0" u="none" strike="noStrike" kern="1200" cap="none" spc="0" normalizeH="0" baseline="0" noProof="0" dirty="0">
                <a:ln>
                  <a:noFill/>
                </a:ln>
                <a:solidFill>
                  <a:srgbClr val="000000"/>
                </a:solidFill>
                <a:effectLst/>
                <a:uLnTx/>
                <a:uFillTx/>
                <a:latin typeface="標楷體"/>
                <a:ea typeface="標楷體"/>
                <a:cs typeface="+mn-cs"/>
              </a:rPr>
              <a:t>CB+1.11%%</a:t>
            </a:r>
            <a:endParaRPr kumimoji="1" lang="zh-TW" altLang="en-US" sz="1800" b="1" i="0" u="none" strike="noStrike" kern="1200" cap="none" spc="0" normalizeH="0" baseline="0" noProof="0" dirty="0">
              <a:ln>
                <a:noFill/>
              </a:ln>
              <a:solidFill>
                <a:srgbClr val="000000"/>
              </a:solidFill>
              <a:effectLst/>
              <a:uLnTx/>
              <a:uFillTx/>
              <a:latin typeface="標楷體"/>
              <a:ea typeface="標楷體"/>
              <a:cs typeface="+mn-cs"/>
            </a:endParaRPr>
          </a:p>
        </p:txBody>
      </p:sp>
      <p:sp>
        <p:nvSpPr>
          <p:cNvPr id="14" name="語音泡泡: 圓角矩形 13">
            <a:extLst>
              <a:ext uri="{FF2B5EF4-FFF2-40B4-BE49-F238E27FC236}">
                <a16:creationId xmlns:a16="http://schemas.microsoft.com/office/drawing/2014/main" id="{2BE261A5-DC5A-468C-9424-67882CDA3861}"/>
              </a:ext>
            </a:extLst>
          </p:cNvPr>
          <p:cNvSpPr/>
          <p:nvPr/>
        </p:nvSpPr>
        <p:spPr>
          <a:xfrm>
            <a:off x="1051322" y="3699273"/>
            <a:ext cx="1685925" cy="702469"/>
          </a:xfrm>
          <a:prstGeom prst="wedgeRoundRectCallout">
            <a:avLst>
              <a:gd name="adj1" fmla="val 114331"/>
              <a:gd name="adj2" fmla="val -16902"/>
              <a:gd name="adj3" fmla="val 16667"/>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TW" altLang="en-US" sz="1800" b="1" i="0" u="none" strike="noStrike" kern="1200" cap="none" spc="0" normalizeH="0" baseline="0" noProof="0" dirty="0">
                <a:ln>
                  <a:noFill/>
                </a:ln>
                <a:solidFill>
                  <a:srgbClr val="000000"/>
                </a:solidFill>
                <a:effectLst/>
                <a:uLnTx/>
                <a:uFillTx/>
                <a:latin typeface="標楷體"/>
                <a:ea typeface="標楷體"/>
                <a:cs typeface="+mn-cs"/>
              </a:rPr>
              <a:t>早盤期貨</a:t>
            </a:r>
            <a:r>
              <a:rPr kumimoji="1" lang="en-US" altLang="zh-TW" sz="1800" b="1" i="0" u="none" strike="noStrike" kern="1200" cap="none" spc="0" normalizeH="0" baseline="0" noProof="0" dirty="0">
                <a:ln>
                  <a:noFill/>
                </a:ln>
                <a:solidFill>
                  <a:srgbClr val="000000"/>
                </a:solidFill>
                <a:effectLst/>
                <a:uLnTx/>
                <a:uFillTx/>
                <a:latin typeface="標楷體"/>
                <a:ea typeface="標楷體"/>
                <a:cs typeface="+mn-cs"/>
              </a:rPr>
              <a:t>+2.61%%</a:t>
            </a:r>
            <a:endParaRPr kumimoji="1" lang="zh-TW" altLang="en-US" sz="1800" b="1" i="0" u="none" strike="noStrike" kern="1200" cap="none" spc="0" normalizeH="0" baseline="0" noProof="0" dirty="0">
              <a:ln>
                <a:noFill/>
              </a:ln>
              <a:solidFill>
                <a:srgbClr val="000000"/>
              </a:solidFill>
              <a:effectLst/>
              <a:uLnTx/>
              <a:uFillTx/>
              <a:latin typeface="標楷體"/>
              <a:ea typeface="標楷體"/>
              <a:cs typeface="+mn-cs"/>
            </a:endParaRPr>
          </a:p>
        </p:txBody>
      </p:sp>
      <p:sp>
        <p:nvSpPr>
          <p:cNvPr id="9226" name="文字方塊 1">
            <a:extLst>
              <a:ext uri="{FF2B5EF4-FFF2-40B4-BE49-F238E27FC236}">
                <a16:creationId xmlns:a16="http://schemas.microsoft.com/office/drawing/2014/main" id="{E6797FE4-FB87-4128-B4A3-67D61152A6EA}"/>
              </a:ext>
            </a:extLst>
          </p:cNvPr>
          <p:cNvSpPr txBox="1">
            <a:spLocks noChangeArrowheads="1"/>
          </p:cNvSpPr>
          <p:nvPr/>
        </p:nvSpPr>
        <p:spPr bwMode="auto">
          <a:xfrm>
            <a:off x="197644" y="1646635"/>
            <a:ext cx="2672954" cy="1200329"/>
          </a:xfrm>
          <a:prstGeom prst="rect">
            <a:avLst/>
          </a:prstGeom>
          <a:noFill/>
          <a:ln w="9525">
            <a:solidFill>
              <a:schemeClr val="tx1"/>
            </a:solidFill>
            <a:miter lim="800000"/>
            <a:headEnd/>
            <a:tailEnd/>
          </a:ln>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早盤期貨急拉，</a:t>
            </a:r>
            <a:r>
              <a:rPr kumimoji="1" lang="en-US" altLang="zh-TW" sz="1800" b="0" i="0" u="none" strike="noStrike" kern="1200" cap="none" spc="0" normalizeH="0" baseline="0" noProof="0" dirty="0">
                <a:ln>
                  <a:noFill/>
                </a:ln>
                <a:solidFill>
                  <a:srgbClr val="000000"/>
                </a:solidFill>
                <a:effectLst/>
                <a:uLnTx/>
                <a:uFillTx/>
                <a:latin typeface="標楷體"/>
                <a:ea typeface="標楷體"/>
                <a:cs typeface="+mn-cs"/>
              </a:rPr>
              <a:t>Delta=1.11/2.61=42.5%(&lt;45%)</a:t>
            </a: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a:t>
            </a:r>
            <a:r>
              <a:rPr kumimoji="1" lang="en-US" altLang="zh-TW" sz="1800" b="0" i="0" u="none" strike="noStrike" kern="1200" cap="none" spc="0" normalizeH="0" baseline="0" noProof="0" dirty="0">
                <a:ln>
                  <a:noFill/>
                </a:ln>
                <a:solidFill>
                  <a:srgbClr val="000000"/>
                </a:solidFill>
                <a:effectLst/>
                <a:uLnTx/>
                <a:uFillTx/>
                <a:latin typeface="標楷體"/>
                <a:ea typeface="標楷體"/>
                <a:cs typeface="+mn-cs"/>
              </a:rPr>
              <a:t>CB</a:t>
            </a:r>
            <a:r>
              <a:rPr kumimoji="1" lang="zh-TW" altLang="en-US" sz="1800" b="0" i="0" u="none" strike="noStrike" kern="1200" cap="none" spc="0" normalizeH="0" baseline="0" noProof="0" dirty="0">
                <a:ln>
                  <a:noFill/>
                </a:ln>
                <a:solidFill>
                  <a:srgbClr val="FF0000"/>
                </a:solidFill>
                <a:effectLst/>
                <a:uLnTx/>
                <a:uFillTx/>
                <a:latin typeface="標楷體"/>
                <a:ea typeface="標楷體"/>
                <a:cs typeface="+mn-cs"/>
              </a:rPr>
              <a:t>溢價收斂，建立部位</a:t>
            </a: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a:t>
            </a:r>
          </a:p>
        </p:txBody>
      </p:sp>
      <p:sp>
        <p:nvSpPr>
          <p:cNvPr id="9227" name="文字方塊 14">
            <a:extLst>
              <a:ext uri="{FF2B5EF4-FFF2-40B4-BE49-F238E27FC236}">
                <a16:creationId xmlns:a16="http://schemas.microsoft.com/office/drawing/2014/main" id="{028B8A6F-959F-4FEF-BA58-6FD6E2EE0650}"/>
              </a:ext>
            </a:extLst>
          </p:cNvPr>
          <p:cNvSpPr txBox="1">
            <a:spLocks noChangeArrowheads="1"/>
          </p:cNvSpPr>
          <p:nvPr/>
        </p:nvSpPr>
        <p:spPr bwMode="auto">
          <a:xfrm>
            <a:off x="197644" y="4617244"/>
            <a:ext cx="2672954" cy="1200329"/>
          </a:xfrm>
          <a:prstGeom prst="rect">
            <a:avLst/>
          </a:prstGeom>
          <a:noFill/>
          <a:ln w="9525">
            <a:solidFill>
              <a:schemeClr val="tx1"/>
            </a:solidFill>
            <a:miter lim="800000"/>
            <a:headEnd/>
            <a:tailEnd/>
          </a:ln>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盤中期貨下跌，</a:t>
            </a:r>
            <a:r>
              <a:rPr kumimoji="1" lang="en-US" altLang="zh-TW" sz="1800" b="0" i="0" u="none" strike="noStrike" kern="1200" cap="none" spc="0" normalizeH="0" baseline="0" noProof="0" dirty="0">
                <a:ln>
                  <a:noFill/>
                </a:ln>
                <a:solidFill>
                  <a:srgbClr val="000000"/>
                </a:solidFill>
                <a:effectLst/>
                <a:uLnTx/>
                <a:uFillTx/>
                <a:latin typeface="標楷體"/>
                <a:ea typeface="標楷體"/>
                <a:cs typeface="+mn-cs"/>
              </a:rPr>
              <a:t>Delta=0.61/2.28=26.8%(&gt;45%)</a:t>
            </a: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a:t>
            </a:r>
            <a:r>
              <a:rPr kumimoji="1" lang="en-US" altLang="zh-TW" sz="1800" b="0" i="0" u="none" strike="noStrike" kern="1200" cap="none" spc="0" normalizeH="0" baseline="0" noProof="0" dirty="0">
                <a:ln>
                  <a:noFill/>
                </a:ln>
                <a:solidFill>
                  <a:srgbClr val="000000"/>
                </a:solidFill>
                <a:effectLst/>
                <a:uLnTx/>
                <a:uFillTx/>
                <a:latin typeface="標楷體"/>
                <a:ea typeface="標楷體"/>
                <a:cs typeface="+mn-cs"/>
              </a:rPr>
              <a:t>CB</a:t>
            </a:r>
            <a:r>
              <a:rPr kumimoji="1" lang="zh-TW" altLang="en-US" sz="1800" b="0" i="0" u="none" strike="noStrike" kern="1200" cap="none" spc="0" normalizeH="0" baseline="0" noProof="0" dirty="0">
                <a:ln>
                  <a:noFill/>
                </a:ln>
                <a:solidFill>
                  <a:srgbClr val="FF0000"/>
                </a:solidFill>
                <a:effectLst/>
                <a:uLnTx/>
                <a:uFillTx/>
                <a:latin typeface="標楷體"/>
                <a:ea typeface="標楷體"/>
                <a:cs typeface="+mn-cs"/>
              </a:rPr>
              <a:t>溢價擴大，部位獲利了結</a:t>
            </a:r>
            <a:r>
              <a:rPr kumimoji="1" lang="zh-TW" altLang="en-US" sz="1800" b="0" i="0" u="none" strike="noStrike" kern="1200" cap="none" spc="0" normalizeH="0" baseline="0" noProof="0" dirty="0">
                <a:ln>
                  <a:noFill/>
                </a:ln>
                <a:solidFill>
                  <a:srgbClr val="000000"/>
                </a:solidFill>
                <a:effectLst/>
                <a:uLnTx/>
                <a:uFillTx/>
                <a:latin typeface="標楷體"/>
                <a:ea typeface="標楷體"/>
                <a:cs typeface="+mn-cs"/>
              </a:rPr>
              <a:t>。</a:t>
            </a:r>
          </a:p>
        </p:txBody>
      </p:sp>
      <p:sp>
        <p:nvSpPr>
          <p:cNvPr id="9228" name="文字方塊 15">
            <a:extLst>
              <a:ext uri="{FF2B5EF4-FFF2-40B4-BE49-F238E27FC236}">
                <a16:creationId xmlns:a16="http://schemas.microsoft.com/office/drawing/2014/main" id="{AB89EB20-B637-4C26-95E7-E7DA88CF294D}"/>
              </a:ext>
            </a:extLst>
          </p:cNvPr>
          <p:cNvSpPr txBox="1">
            <a:spLocks noChangeArrowheads="1"/>
          </p:cNvSpPr>
          <p:nvPr/>
        </p:nvSpPr>
        <p:spPr bwMode="auto">
          <a:xfrm>
            <a:off x="6737747" y="4193382"/>
            <a:ext cx="2213372" cy="1384995"/>
          </a:xfrm>
          <a:prstGeom prst="rect">
            <a:avLst/>
          </a:prstGeom>
          <a:noFill/>
          <a:ln w="9525">
            <a:solidFill>
              <a:schemeClr val="tx1"/>
            </a:solidFill>
            <a:miter lim="800000"/>
            <a:headEnd/>
            <a:tailEnd/>
          </a:ln>
        </p:spPr>
        <p:txBody>
          <a:bodyPr>
            <a:spAutoFit/>
          </a:bodyPr>
          <a:lstStyle>
            <a:lvl1pPr>
              <a:defRPr kumimoji="1">
                <a:solidFill>
                  <a:schemeClr val="tx1"/>
                </a:solidFill>
                <a:latin typeface="Arial" panose="020B0604020202020204" pitchFamily="34" charset="0"/>
                <a:ea typeface="新細明體" panose="02020500000000000000" pitchFamily="18" charset="-120"/>
              </a:defRPr>
            </a:lvl1pPr>
            <a:lvl2pPr marL="742950" indent="-285750">
              <a:defRPr kumimoji="1">
                <a:solidFill>
                  <a:schemeClr val="tx1"/>
                </a:solidFill>
                <a:latin typeface="Arial" panose="020B0604020202020204" pitchFamily="34" charset="0"/>
                <a:ea typeface="新細明體" panose="02020500000000000000" pitchFamily="18" charset="-120"/>
              </a:defRPr>
            </a:lvl2pPr>
            <a:lvl3pPr marL="1143000" indent="-228600">
              <a:defRPr kumimoji="1">
                <a:solidFill>
                  <a:schemeClr val="tx1"/>
                </a:solidFill>
                <a:latin typeface="Arial" panose="020B0604020202020204" pitchFamily="34" charset="0"/>
                <a:ea typeface="新細明體" panose="02020500000000000000" pitchFamily="18" charset="-120"/>
              </a:defRPr>
            </a:lvl3pPr>
            <a:lvl4pPr marL="1600200" indent="-228600">
              <a:defRPr kumimoji="1">
                <a:solidFill>
                  <a:schemeClr val="tx1"/>
                </a:solidFill>
                <a:latin typeface="Arial" panose="020B0604020202020204" pitchFamily="34" charset="0"/>
                <a:ea typeface="新細明體" panose="02020500000000000000" pitchFamily="18" charset="-120"/>
              </a:defRPr>
            </a:lvl4pPr>
            <a:lvl5pPr marL="2057400" indent="-228600">
              <a:defRPr kumimoji="1">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日內交易</a:t>
            </a: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CB</a:t>
            </a: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報酬率</a:t>
            </a:r>
            <a:endParaRPr kumimoji="1" lang="en-US" altLang="zh-TW" sz="1200" b="0" i="0" u="none" strike="noStrike" kern="1200" cap="none" spc="0" normalizeH="0" baseline="0" noProof="0" dirty="0">
              <a:ln>
                <a:noFill/>
              </a:ln>
              <a:solidFill>
                <a:srgbClr val="000000"/>
              </a:solidFill>
              <a:effectLst/>
              <a:uLnTx/>
              <a:uFillTx/>
              <a:latin typeface="標楷體"/>
              <a:ea typeface="標楷體"/>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=-0.61%-1.11%=-1.72%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期貨報酬率</a:t>
            </a: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=0.45</a:t>
            </a: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a:t>
            </a: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(2.28%+2.61%)=2.2%</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交易成本</a:t>
            </a: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0.1%</a:t>
            </a:r>
          </a:p>
          <a:p>
            <a:pPr marL="0" marR="0" lvl="0" indent="0" algn="l" defTabSz="914400" rtl="0" eaLnBrk="1" fontAlgn="base" latinLnBrk="0" hangingPunct="1">
              <a:lnSpc>
                <a:spcPct val="100000"/>
              </a:lnSpc>
              <a:spcBef>
                <a:spcPct val="0"/>
              </a:spcBef>
              <a:spcAft>
                <a:spcPct val="0"/>
              </a:spcAft>
              <a:buClrTx/>
              <a:buSzTx/>
              <a:buFontTx/>
              <a:buNone/>
              <a:tabLst/>
              <a:defRPr/>
            </a:pPr>
            <a:r>
              <a:rPr kumimoji="1" lang="zh-TW" altLang="en-US" sz="1200" b="0" i="0" u="none" strike="noStrike" kern="1200" cap="none" spc="0" normalizeH="0" baseline="0" noProof="0" dirty="0">
                <a:ln>
                  <a:noFill/>
                </a:ln>
                <a:solidFill>
                  <a:srgbClr val="000000"/>
                </a:solidFill>
                <a:effectLst/>
                <a:uLnTx/>
                <a:uFillTx/>
                <a:latin typeface="標楷體"/>
                <a:ea typeface="標楷體"/>
                <a:cs typeface="+mn-cs"/>
              </a:rPr>
              <a:t>總報酬率</a:t>
            </a:r>
            <a:b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br>
            <a:r>
              <a:rPr kumimoji="1" lang="en-US" altLang="zh-TW" sz="1200" b="0" i="0" u="none" strike="noStrike" kern="1200" cap="none" spc="0" normalizeH="0" baseline="0" noProof="0" dirty="0">
                <a:ln>
                  <a:noFill/>
                </a:ln>
                <a:solidFill>
                  <a:srgbClr val="000000"/>
                </a:solidFill>
                <a:effectLst/>
                <a:uLnTx/>
                <a:uFillTx/>
                <a:latin typeface="標楷體"/>
                <a:ea typeface="標楷體"/>
                <a:cs typeface="+mn-cs"/>
              </a:rPr>
              <a:t>=2.2%-1.72%-0.1%=</a:t>
            </a:r>
            <a:r>
              <a:rPr kumimoji="1" lang="en-US" altLang="zh-TW" sz="1200" b="0" i="0" u="none" strike="noStrike" kern="1200" cap="none" spc="0" normalizeH="0" baseline="0" noProof="0" dirty="0">
                <a:ln>
                  <a:noFill/>
                </a:ln>
                <a:solidFill>
                  <a:srgbClr val="FF0000"/>
                </a:solidFill>
                <a:effectLst/>
                <a:uLnTx/>
                <a:uFillTx/>
                <a:latin typeface="標楷體"/>
                <a:ea typeface="標楷體"/>
                <a:cs typeface="+mn-cs"/>
              </a:rPr>
              <a:t>0.38%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2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2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22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22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2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9226" grpId="0" animBg="1"/>
      <p:bldP spid="9227" grpId="0" animBg="1"/>
      <p:bldP spid="92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標題 1">
            <a:extLst>
              <a:ext uri="{FF2B5EF4-FFF2-40B4-BE49-F238E27FC236}">
                <a16:creationId xmlns:a16="http://schemas.microsoft.com/office/drawing/2014/main" id="{E3532A37-9B37-479B-9E39-BB5653A6BB78}"/>
              </a:ext>
            </a:extLst>
          </p:cNvPr>
          <p:cNvSpPr>
            <a:spLocks noGrp="1" noChangeArrowheads="1"/>
          </p:cNvSpPr>
          <p:nvPr>
            <p:ph type="title"/>
          </p:nvPr>
        </p:nvSpPr>
        <p:spPr/>
        <p:txBody>
          <a:bodyPr/>
          <a:lstStyle/>
          <a:p>
            <a:r>
              <a:rPr lang="en-US" altLang="zh-TW"/>
              <a:t>36534</a:t>
            </a:r>
            <a:r>
              <a:rPr lang="zh-TW" altLang="en-US"/>
              <a:t>健策四、</a:t>
            </a:r>
            <a:r>
              <a:rPr lang="en-US" altLang="zh-TW"/>
              <a:t>36535</a:t>
            </a:r>
            <a:r>
              <a:rPr lang="zh-TW" altLang="en-US"/>
              <a:t>健策五</a:t>
            </a:r>
          </a:p>
        </p:txBody>
      </p:sp>
      <p:sp>
        <p:nvSpPr>
          <p:cNvPr id="3" name="內容版面配置區 2">
            <a:extLst>
              <a:ext uri="{FF2B5EF4-FFF2-40B4-BE49-F238E27FC236}">
                <a16:creationId xmlns:a16="http://schemas.microsoft.com/office/drawing/2014/main" id="{B571EFDF-A071-4F50-8DB7-CD2A44836B75}"/>
              </a:ext>
            </a:extLst>
          </p:cNvPr>
          <p:cNvSpPr>
            <a:spLocks noGrp="1"/>
          </p:cNvSpPr>
          <p:nvPr>
            <p:ph idx="1"/>
          </p:nvPr>
        </p:nvSpPr>
        <p:spPr/>
        <p:txBody>
          <a:bodyPr/>
          <a:lstStyle/>
          <a:p>
            <a:pPr>
              <a:defRPr/>
            </a:pPr>
            <a:r>
              <a:rPr lang="zh-TW" altLang="en-US" b="0" dirty="0">
                <a:latin typeface="+mj-ea"/>
                <a:ea typeface="+mj-ea"/>
              </a:rPr>
              <a:t>健策四與健策五幾乎同時發行，期間相同</a:t>
            </a:r>
            <a:r>
              <a:rPr lang="en-US" altLang="zh-TW" b="0" dirty="0">
                <a:latin typeface="+mj-ea"/>
                <a:ea typeface="+mj-ea"/>
              </a:rPr>
              <a:t>(5</a:t>
            </a:r>
            <a:r>
              <a:rPr lang="zh-TW" altLang="en-US" b="0" dirty="0">
                <a:latin typeface="+mj-ea"/>
                <a:ea typeface="+mj-ea"/>
              </a:rPr>
              <a:t>年</a:t>
            </a:r>
            <a:r>
              <a:rPr lang="en-US" altLang="zh-TW" b="0" dirty="0">
                <a:latin typeface="+mj-ea"/>
                <a:ea typeface="+mj-ea"/>
              </a:rPr>
              <a:t>)</a:t>
            </a:r>
            <a:r>
              <a:rPr lang="zh-TW" altLang="en-US" b="0" dirty="0">
                <a:latin typeface="+mj-ea"/>
                <a:ea typeface="+mj-ea"/>
              </a:rPr>
              <a:t>。</a:t>
            </a:r>
            <a:endParaRPr lang="en-US" altLang="zh-TW" b="0" dirty="0">
              <a:latin typeface="+mj-ea"/>
              <a:ea typeface="+mj-ea"/>
            </a:endParaRPr>
          </a:p>
          <a:p>
            <a:pPr>
              <a:defRPr/>
            </a:pPr>
            <a:r>
              <a:rPr lang="zh-TW" altLang="en-US" b="0" dirty="0">
                <a:latin typeface="+mj-ea"/>
                <a:ea typeface="+mj-ea"/>
              </a:rPr>
              <a:t>健策四承銷方式詢圈，籌碼較穩定。健策五為競拍，籌碼較分散。</a:t>
            </a:r>
            <a:endParaRPr lang="en-US" altLang="zh-TW" b="0" dirty="0">
              <a:latin typeface="+mj-ea"/>
              <a:ea typeface="+mj-ea"/>
            </a:endParaRPr>
          </a:p>
          <a:p>
            <a:pPr>
              <a:defRPr/>
            </a:pPr>
            <a:r>
              <a:rPr lang="zh-TW" altLang="en-US" b="0" dirty="0">
                <a:solidFill>
                  <a:srgbClr val="FF0000"/>
                </a:solidFill>
                <a:latin typeface="+mj-ea"/>
                <a:ea typeface="+mj-ea"/>
              </a:rPr>
              <a:t>健策五轉換價格較低，健策五</a:t>
            </a:r>
            <a:r>
              <a:rPr lang="en-US" altLang="zh-TW" b="0" dirty="0">
                <a:solidFill>
                  <a:srgbClr val="FF0000"/>
                </a:solidFill>
                <a:latin typeface="+mj-ea"/>
                <a:ea typeface="+mj-ea"/>
              </a:rPr>
              <a:t>CB</a:t>
            </a:r>
            <a:r>
              <a:rPr lang="zh-TW" altLang="en-US" b="0" dirty="0">
                <a:solidFill>
                  <a:srgbClr val="FF0000"/>
                </a:solidFill>
                <a:latin typeface="+mj-ea"/>
                <a:ea typeface="+mj-ea"/>
              </a:rPr>
              <a:t>價格應較高</a:t>
            </a:r>
            <a:endParaRPr lang="en-US" altLang="zh-TW" b="0" dirty="0">
              <a:solidFill>
                <a:srgbClr val="FF0000"/>
              </a:solidFill>
              <a:latin typeface="+mj-ea"/>
              <a:ea typeface="+mj-ea"/>
            </a:endParaRPr>
          </a:p>
          <a:p>
            <a:pPr>
              <a:defRPr/>
            </a:pPr>
            <a:r>
              <a:rPr lang="zh-TW" altLang="en-US" b="0" dirty="0">
                <a:latin typeface="+mj-ea"/>
                <a:ea typeface="+mj-ea"/>
              </a:rPr>
              <a:t>盤中常出現健策五價格</a:t>
            </a:r>
            <a:r>
              <a:rPr lang="en-US" altLang="zh-TW" b="0" dirty="0">
                <a:latin typeface="+mj-ea"/>
                <a:ea typeface="+mj-ea"/>
              </a:rPr>
              <a:t>≦</a:t>
            </a:r>
            <a:r>
              <a:rPr lang="zh-TW" altLang="en-US" b="0" dirty="0">
                <a:latin typeface="+mj-ea"/>
                <a:ea typeface="+mj-ea"/>
              </a:rPr>
              <a:t>健策四的情況，可將健策四套利部位轉換為健策五。</a:t>
            </a:r>
            <a:endParaRPr lang="en-US" altLang="zh-TW" sz="1350" b="0" dirty="0">
              <a:latin typeface="+mj-ea"/>
              <a:ea typeface="+mj-ea"/>
            </a:endParaRPr>
          </a:p>
          <a:p>
            <a:pPr>
              <a:defRPr/>
            </a:pPr>
            <a:endParaRPr lang="zh-TW" altLang="en-US" dirty="0"/>
          </a:p>
        </p:txBody>
      </p:sp>
      <p:sp>
        <p:nvSpPr>
          <p:cNvPr id="11268" name="投影片編號版面配置區 3">
            <a:extLst>
              <a:ext uri="{FF2B5EF4-FFF2-40B4-BE49-F238E27FC236}">
                <a16:creationId xmlns:a16="http://schemas.microsoft.com/office/drawing/2014/main" id="{F213583C-3D9F-4EDC-B4B7-7DBF2F3FC5FD}"/>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a:solidFill>
                  <a:schemeClr val="tx1"/>
                </a:solidFill>
                <a:latin typeface="Arial" panose="020B0604020202020204" pitchFamily="34" charset="0"/>
                <a:ea typeface="新細明體" panose="02020500000000000000" pitchFamily="18" charset="-120"/>
              </a:defRPr>
            </a:lvl1pPr>
            <a:lvl2pPr marL="557213" indent="-214313">
              <a:defRPr kumimoji="1">
                <a:solidFill>
                  <a:schemeClr val="tx1"/>
                </a:solidFill>
                <a:latin typeface="Arial" panose="020B0604020202020204" pitchFamily="34" charset="0"/>
                <a:ea typeface="新細明體" panose="02020500000000000000" pitchFamily="18" charset="-120"/>
              </a:defRPr>
            </a:lvl2pPr>
            <a:lvl3pPr marL="857250" indent="-171450">
              <a:defRPr kumimoji="1">
                <a:solidFill>
                  <a:schemeClr val="tx1"/>
                </a:solidFill>
                <a:latin typeface="Arial" panose="020B0604020202020204" pitchFamily="34" charset="0"/>
                <a:ea typeface="新細明體" panose="02020500000000000000" pitchFamily="18" charset="-120"/>
              </a:defRPr>
            </a:lvl3pPr>
            <a:lvl4pPr marL="1200150" indent="-171450">
              <a:defRPr kumimoji="1">
                <a:solidFill>
                  <a:schemeClr val="tx1"/>
                </a:solidFill>
                <a:latin typeface="Arial" panose="020B0604020202020204" pitchFamily="34" charset="0"/>
                <a:ea typeface="新細明體" panose="02020500000000000000" pitchFamily="18" charset="-120"/>
              </a:defRPr>
            </a:lvl4pPr>
            <a:lvl5pPr marL="1543050" indent="-171450">
              <a:defRPr kumimoji="1">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0"/>
              </a:spcBef>
              <a:spcAft>
                <a:spcPct val="0"/>
              </a:spcAft>
              <a:defRPr kumimoji="1">
                <a:solidFill>
                  <a:schemeClr val="tx1"/>
                </a:solidFill>
                <a:latin typeface="Arial" panose="020B0604020202020204" pitchFamily="34" charset="0"/>
                <a:ea typeface="新細明體" panose="02020500000000000000" pitchFamily="18" charset="-12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921B5F-6362-458B-95C7-1BE13A1170B0}" type="slidenum">
              <a:rPr kumimoji="1" lang="en-US" altLang="zh-TW" sz="1200" b="0" i="0" u="none" strike="noStrike" kern="1200" cap="none" spc="0" normalizeH="0" baseline="0" noProof="0" smtClean="0">
                <a:ln>
                  <a:noFill/>
                </a:ln>
                <a:solidFill>
                  <a:srgbClr val="000000"/>
                </a:solidFill>
                <a:effectLst/>
                <a:uLnTx/>
                <a:uFillTx/>
                <a:latin typeface="Arial" panose="020B0604020202020204" pitchFamily="34" charset="0"/>
                <a:ea typeface="新細明體" panose="02020500000000000000" pitchFamily="18" charset="-120"/>
                <a:cs typeface="+mn-cs"/>
              </a:rPr>
              <a:pPr marL="0" marR="0" lvl="0" indent="0" algn="r" defTabSz="914400" rtl="0" eaLnBrk="1" fontAlgn="base" latinLnBrk="0" hangingPunct="1">
                <a:lnSpc>
                  <a:spcPct val="100000"/>
                </a:lnSpc>
                <a:spcBef>
                  <a:spcPct val="0"/>
                </a:spcBef>
                <a:spcAft>
                  <a:spcPct val="0"/>
                </a:spcAft>
                <a:buClrTx/>
                <a:buSzTx/>
                <a:buFontTx/>
                <a:buNone/>
                <a:tabLst/>
                <a:defRPr/>
              </a:pPr>
              <a:t>25</a:t>
            </a:fld>
            <a:endParaRPr kumimoji="1" lang="en-US" altLang="zh-TW" sz="1200" b="0" i="0" u="none" strike="noStrike" kern="1200" cap="none" spc="0" normalizeH="0" baseline="0" noProof="0">
              <a:ln>
                <a:noFill/>
              </a:ln>
              <a:solidFill>
                <a:srgbClr val="000000"/>
              </a:solidFill>
              <a:effectLst/>
              <a:uLnTx/>
              <a:uFillTx/>
              <a:latin typeface="Arial" panose="020B0604020202020204" pitchFamily="34" charset="0"/>
              <a:ea typeface="新細明體" panose="02020500000000000000" pitchFamily="18" charset="-120"/>
              <a:cs typeface="+mn-cs"/>
            </a:endParaRPr>
          </a:p>
        </p:txBody>
      </p:sp>
      <p:graphicFrame>
        <p:nvGraphicFramePr>
          <p:cNvPr id="5" name="表格 4">
            <a:extLst>
              <a:ext uri="{FF2B5EF4-FFF2-40B4-BE49-F238E27FC236}">
                <a16:creationId xmlns:a16="http://schemas.microsoft.com/office/drawing/2014/main" id="{C512BDFF-A147-4209-8C8A-08AE79CACA37}"/>
              </a:ext>
            </a:extLst>
          </p:cNvPr>
          <p:cNvGraphicFramePr>
            <a:graphicFrameLocks noGrp="1"/>
          </p:cNvGraphicFramePr>
          <p:nvPr/>
        </p:nvGraphicFramePr>
        <p:xfrm>
          <a:off x="792956" y="3375423"/>
          <a:ext cx="7711681" cy="944165"/>
        </p:xfrm>
        <a:graphic>
          <a:graphicData uri="http://schemas.openxmlformats.org/drawingml/2006/table">
            <a:tbl>
              <a:tblPr/>
              <a:tblGrid>
                <a:gridCol w="689480">
                  <a:extLst>
                    <a:ext uri="{9D8B030D-6E8A-4147-A177-3AD203B41FA5}">
                      <a16:colId xmlns:a16="http://schemas.microsoft.com/office/drawing/2014/main" val="20000"/>
                    </a:ext>
                  </a:extLst>
                </a:gridCol>
                <a:gridCol w="809388">
                  <a:extLst>
                    <a:ext uri="{9D8B030D-6E8A-4147-A177-3AD203B41FA5}">
                      <a16:colId xmlns:a16="http://schemas.microsoft.com/office/drawing/2014/main" val="20001"/>
                    </a:ext>
                  </a:extLst>
                </a:gridCol>
                <a:gridCol w="509615">
                  <a:extLst>
                    <a:ext uri="{9D8B030D-6E8A-4147-A177-3AD203B41FA5}">
                      <a16:colId xmlns:a16="http://schemas.microsoft.com/office/drawing/2014/main" val="20002"/>
                    </a:ext>
                  </a:extLst>
                </a:gridCol>
                <a:gridCol w="509615">
                  <a:extLst>
                    <a:ext uri="{9D8B030D-6E8A-4147-A177-3AD203B41FA5}">
                      <a16:colId xmlns:a16="http://schemas.microsoft.com/office/drawing/2014/main" val="20003"/>
                    </a:ext>
                  </a:extLst>
                </a:gridCol>
                <a:gridCol w="579563">
                  <a:extLst>
                    <a:ext uri="{9D8B030D-6E8A-4147-A177-3AD203B41FA5}">
                      <a16:colId xmlns:a16="http://schemas.microsoft.com/office/drawing/2014/main" val="20004"/>
                    </a:ext>
                  </a:extLst>
                </a:gridCol>
                <a:gridCol w="562076">
                  <a:extLst>
                    <a:ext uri="{9D8B030D-6E8A-4147-A177-3AD203B41FA5}">
                      <a16:colId xmlns:a16="http://schemas.microsoft.com/office/drawing/2014/main" val="20005"/>
                    </a:ext>
                  </a:extLst>
                </a:gridCol>
                <a:gridCol w="681986">
                  <a:extLst>
                    <a:ext uri="{9D8B030D-6E8A-4147-A177-3AD203B41FA5}">
                      <a16:colId xmlns:a16="http://schemas.microsoft.com/office/drawing/2014/main" val="20006"/>
                    </a:ext>
                  </a:extLst>
                </a:gridCol>
                <a:gridCol w="679487">
                  <a:extLst>
                    <a:ext uri="{9D8B030D-6E8A-4147-A177-3AD203B41FA5}">
                      <a16:colId xmlns:a16="http://schemas.microsoft.com/office/drawing/2014/main" val="20007"/>
                    </a:ext>
                  </a:extLst>
                </a:gridCol>
                <a:gridCol w="719457">
                  <a:extLst>
                    <a:ext uri="{9D8B030D-6E8A-4147-A177-3AD203B41FA5}">
                      <a16:colId xmlns:a16="http://schemas.microsoft.com/office/drawing/2014/main" val="20008"/>
                    </a:ext>
                  </a:extLst>
                </a:gridCol>
                <a:gridCol w="599548">
                  <a:extLst>
                    <a:ext uri="{9D8B030D-6E8A-4147-A177-3AD203B41FA5}">
                      <a16:colId xmlns:a16="http://schemas.microsoft.com/office/drawing/2014/main" val="20009"/>
                    </a:ext>
                  </a:extLst>
                </a:gridCol>
                <a:gridCol w="831873">
                  <a:extLst>
                    <a:ext uri="{9D8B030D-6E8A-4147-A177-3AD203B41FA5}">
                      <a16:colId xmlns:a16="http://schemas.microsoft.com/office/drawing/2014/main" val="20010"/>
                    </a:ext>
                  </a:extLst>
                </a:gridCol>
                <a:gridCol w="539593">
                  <a:extLst>
                    <a:ext uri="{9D8B030D-6E8A-4147-A177-3AD203B41FA5}">
                      <a16:colId xmlns:a16="http://schemas.microsoft.com/office/drawing/2014/main" val="20011"/>
                    </a:ext>
                  </a:extLst>
                </a:gridCol>
              </a:tblGrid>
              <a:tr h="484843">
                <a:tc>
                  <a:txBody>
                    <a:bodyPr/>
                    <a:lstStyle/>
                    <a:p>
                      <a:pPr algn="ctr" fontAlgn="ctr"/>
                      <a:r>
                        <a:rPr lang="zh-TW" altLang="en-US" sz="800" b="0" i="0" u="none" strike="noStrike" dirty="0">
                          <a:solidFill>
                            <a:srgbClr val="FFFFFF"/>
                          </a:solidFill>
                          <a:effectLst/>
                          <a:latin typeface="+mj-ea"/>
                          <a:ea typeface="+mj-ea"/>
                        </a:rPr>
                        <a:t>可轉債代號 </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ID</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債券名稱</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Name</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a:solidFill>
                            <a:srgbClr val="FFFFFF"/>
                          </a:solidFill>
                          <a:effectLst/>
                          <a:latin typeface="+mj-ea"/>
                          <a:ea typeface="+mj-ea"/>
                        </a:rPr>
                        <a:t>股票市價</a:t>
                      </a:r>
                      <a:br>
                        <a:rPr lang="zh-TW" altLang="en-US" sz="800" b="0" i="0" u="none" strike="noStrike">
                          <a:solidFill>
                            <a:srgbClr val="FFFFFF"/>
                          </a:solidFill>
                          <a:effectLst/>
                          <a:latin typeface="+mj-ea"/>
                          <a:ea typeface="+mj-ea"/>
                        </a:rPr>
                      </a:br>
                      <a:r>
                        <a:rPr lang="en-US" sz="800" b="0" i="0" u="none" strike="noStrike">
                          <a:solidFill>
                            <a:srgbClr val="FFFFFF"/>
                          </a:solidFill>
                          <a:effectLst/>
                          <a:latin typeface="+mj-ea"/>
                          <a:ea typeface="+mj-ea"/>
                        </a:rPr>
                        <a:t>St. Px</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債券市價</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CB Px</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轉換價格</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Conv. Px.</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a:solidFill>
                            <a:srgbClr val="FFFFFF"/>
                          </a:solidFill>
                          <a:effectLst/>
                          <a:latin typeface="+mj-ea"/>
                          <a:ea typeface="+mj-ea"/>
                        </a:rPr>
                        <a:t>轉換價值</a:t>
                      </a:r>
                      <a:br>
                        <a:rPr lang="zh-TW" altLang="en-US" sz="800" b="0" i="0" u="none" strike="noStrike">
                          <a:solidFill>
                            <a:srgbClr val="FFFFFF"/>
                          </a:solidFill>
                          <a:effectLst/>
                          <a:latin typeface="+mj-ea"/>
                          <a:ea typeface="+mj-ea"/>
                        </a:rPr>
                      </a:br>
                      <a:r>
                        <a:rPr lang="en-US" sz="800" b="0" i="0" u="none" strike="noStrike">
                          <a:solidFill>
                            <a:srgbClr val="FFFFFF"/>
                          </a:solidFill>
                          <a:effectLst/>
                          <a:latin typeface="+mj-ea"/>
                          <a:ea typeface="+mj-ea"/>
                        </a:rPr>
                        <a:t>Parity</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折溢價率</a:t>
                      </a:r>
                      <a:r>
                        <a:rPr lang="en-US" altLang="zh-TW" sz="800" b="0" i="0" u="none" strike="noStrike" dirty="0">
                          <a:solidFill>
                            <a:srgbClr val="FFFFFF"/>
                          </a:solidFill>
                          <a:effectLst/>
                          <a:latin typeface="+mj-ea"/>
                          <a:ea typeface="+mj-ea"/>
                        </a:rPr>
                        <a:t>(%)</a:t>
                      </a:r>
                      <a:br>
                        <a:rPr lang="en-US" altLang="zh-TW"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Dis./Prem.</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成交量</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Volume</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發行日</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Issue Date</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到期日</a:t>
                      </a:r>
                      <a:br>
                        <a:rPr lang="zh-TW" altLang="en-US"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Maturity</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發行金額</a:t>
                      </a:r>
                      <a:r>
                        <a:rPr lang="en-US" altLang="zh-TW" sz="800" b="0" i="0" u="none" strike="noStrike" dirty="0">
                          <a:solidFill>
                            <a:srgbClr val="FFFFFF"/>
                          </a:solidFill>
                          <a:effectLst/>
                          <a:latin typeface="+mj-ea"/>
                          <a:ea typeface="+mj-ea"/>
                        </a:rPr>
                        <a:t>(</a:t>
                      </a:r>
                      <a:r>
                        <a:rPr lang="zh-TW" altLang="en-US" sz="800" b="0" i="0" u="none" strike="noStrike" dirty="0">
                          <a:solidFill>
                            <a:srgbClr val="FFFFFF"/>
                          </a:solidFill>
                          <a:effectLst/>
                          <a:latin typeface="+mj-ea"/>
                          <a:ea typeface="+mj-ea"/>
                        </a:rPr>
                        <a:t>億</a:t>
                      </a:r>
                      <a:r>
                        <a:rPr lang="en-US" altLang="zh-TW" sz="800" b="0" i="0" u="none" strike="noStrike" dirty="0">
                          <a:solidFill>
                            <a:srgbClr val="FFFFFF"/>
                          </a:solidFill>
                          <a:effectLst/>
                          <a:latin typeface="+mj-ea"/>
                          <a:ea typeface="+mj-ea"/>
                        </a:rPr>
                        <a:t>)</a:t>
                      </a:r>
                      <a:br>
                        <a:rPr lang="en-US" altLang="zh-TW" sz="800" b="0" i="0" u="none" strike="noStrike" dirty="0">
                          <a:solidFill>
                            <a:srgbClr val="FFFFFF"/>
                          </a:solidFill>
                          <a:effectLst/>
                          <a:latin typeface="+mj-ea"/>
                          <a:ea typeface="+mj-ea"/>
                        </a:rPr>
                      </a:br>
                      <a:r>
                        <a:rPr lang="en-US" sz="800" b="0" i="0" u="none" strike="noStrike" dirty="0">
                          <a:solidFill>
                            <a:srgbClr val="FFFFFF"/>
                          </a:solidFill>
                          <a:effectLst/>
                          <a:latin typeface="+mj-ea"/>
                          <a:ea typeface="+mj-ea"/>
                        </a:rPr>
                        <a:t>Issue Amt</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tc>
                  <a:txBody>
                    <a:bodyPr/>
                    <a:lstStyle/>
                    <a:p>
                      <a:pPr algn="ctr" fontAlgn="ctr"/>
                      <a:r>
                        <a:rPr lang="zh-TW" altLang="en-US" sz="800" b="0" i="0" u="none" strike="noStrike" dirty="0">
                          <a:solidFill>
                            <a:srgbClr val="FFFFFF"/>
                          </a:solidFill>
                          <a:effectLst/>
                          <a:latin typeface="+mj-ea"/>
                          <a:ea typeface="+mj-ea"/>
                        </a:rPr>
                        <a:t>承銷方式</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3366"/>
                    </a:solidFill>
                  </a:tcPr>
                </a:tc>
                <a:extLst>
                  <a:ext uri="{0D108BD9-81ED-4DB2-BD59-A6C34878D82A}">
                    <a16:rowId xmlns:a16="http://schemas.microsoft.com/office/drawing/2014/main" val="10000"/>
                  </a:ext>
                </a:extLst>
              </a:tr>
              <a:tr h="229661">
                <a:tc>
                  <a:txBody>
                    <a:bodyPr/>
                    <a:lstStyle/>
                    <a:p>
                      <a:pPr algn="ctr" fontAlgn="ctr"/>
                      <a:r>
                        <a:rPr lang="en-US" altLang="zh-TW" sz="800" b="0" i="0" u="none" strike="noStrike" dirty="0">
                          <a:effectLst/>
                          <a:latin typeface="+mj-ea"/>
                          <a:ea typeface="+mj-ea"/>
                        </a:rPr>
                        <a:t>36534</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800" b="0" i="0" u="none" strike="noStrike" dirty="0">
                          <a:effectLst/>
                          <a:latin typeface="+mj-ea"/>
                          <a:ea typeface="+mj-ea"/>
                        </a:rPr>
                        <a:t>健策四</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ctr"/>
                      <a:r>
                        <a:rPr lang="en-US" altLang="zh-TW" sz="800" b="0" i="0" u="none" strike="noStrike">
                          <a:effectLst/>
                          <a:latin typeface="+mj-ea"/>
                          <a:ea typeface="+mj-ea"/>
                        </a:rPr>
                        <a:t>1540</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FF0000"/>
                          </a:solidFill>
                          <a:effectLst/>
                          <a:latin typeface="+mj-ea"/>
                          <a:ea typeface="+mj-ea"/>
                        </a:rPr>
                        <a:t>122</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FF0000"/>
                          </a:solidFill>
                          <a:effectLst/>
                          <a:latin typeface="+mj-ea"/>
                          <a:ea typeface="+mj-ea"/>
                        </a:rPr>
                        <a:t>1327.40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effectLst/>
                          <a:latin typeface="+mj-ea"/>
                          <a:ea typeface="+mj-ea"/>
                        </a:rPr>
                        <a:t>116.02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FF0000"/>
                          </a:solidFill>
                          <a:effectLst/>
                          <a:latin typeface="+mj-ea"/>
                          <a:ea typeface="+mj-ea"/>
                        </a:rPr>
                        <a:t>5.16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FF0000"/>
                          </a:solidFill>
                          <a:effectLst/>
                          <a:latin typeface="+mj-ea"/>
                          <a:ea typeface="+mj-ea"/>
                        </a:rPr>
                        <a:t>464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effectLst/>
                          <a:latin typeface="+mj-ea"/>
                          <a:ea typeface="+mj-ea"/>
                        </a:rPr>
                        <a:t>2025/6/3</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effectLst/>
                          <a:latin typeface="+mj-ea"/>
                          <a:ea typeface="+mj-ea"/>
                        </a:rPr>
                        <a:t>2030/6/3</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effectLst/>
                          <a:latin typeface="+mj-ea"/>
                          <a:ea typeface="+mj-ea"/>
                        </a:rPr>
                        <a:t>30.00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800" b="0" i="0" u="none" strike="noStrike">
                          <a:effectLst/>
                          <a:latin typeface="+mj-ea"/>
                          <a:ea typeface="+mj-ea"/>
                        </a:rPr>
                        <a:t>詢圈</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9661">
                <a:tc>
                  <a:txBody>
                    <a:bodyPr/>
                    <a:lstStyle/>
                    <a:p>
                      <a:pPr algn="ctr" fontAlgn="ctr"/>
                      <a:r>
                        <a:rPr lang="en-US" altLang="zh-TW" sz="800" b="0" i="0" u="none" strike="noStrike">
                          <a:effectLst/>
                          <a:latin typeface="+mj-ea"/>
                          <a:ea typeface="+mj-ea"/>
                        </a:rPr>
                        <a:t>36535</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TW" altLang="en-US" sz="800" b="0" i="0" u="none" strike="noStrike">
                          <a:effectLst/>
                          <a:latin typeface="+mj-ea"/>
                          <a:ea typeface="+mj-ea"/>
                        </a:rPr>
                        <a:t>健策五</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99CC"/>
                    </a:solidFill>
                  </a:tcPr>
                </a:tc>
                <a:tc>
                  <a:txBody>
                    <a:bodyPr/>
                    <a:lstStyle/>
                    <a:p>
                      <a:pPr algn="ctr" fontAlgn="ctr"/>
                      <a:r>
                        <a:rPr lang="en-US" altLang="zh-TW" sz="800" b="0" i="0" u="none" strike="noStrike">
                          <a:effectLst/>
                          <a:latin typeface="+mj-ea"/>
                          <a:ea typeface="+mj-ea"/>
                        </a:rPr>
                        <a:t>1540</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FF0000"/>
                          </a:solidFill>
                          <a:effectLst/>
                          <a:latin typeface="+mj-ea"/>
                          <a:ea typeface="+mj-ea"/>
                        </a:rPr>
                        <a:t>122.05</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dirty="0">
                          <a:solidFill>
                            <a:srgbClr val="FF0000"/>
                          </a:solidFill>
                          <a:effectLst/>
                          <a:latin typeface="+mj-ea"/>
                          <a:ea typeface="+mj-ea"/>
                        </a:rPr>
                        <a:t>1320.90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effectLst/>
                          <a:latin typeface="+mj-ea"/>
                          <a:ea typeface="+mj-ea"/>
                        </a:rPr>
                        <a:t>116.59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FF0000"/>
                          </a:solidFill>
                          <a:effectLst/>
                          <a:latin typeface="+mj-ea"/>
                          <a:ea typeface="+mj-ea"/>
                        </a:rPr>
                        <a:t>4.69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solidFill>
                            <a:srgbClr val="FF0000"/>
                          </a:solidFill>
                          <a:effectLst/>
                          <a:latin typeface="+mj-ea"/>
                          <a:ea typeface="+mj-ea"/>
                        </a:rPr>
                        <a:t>4,767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effectLst/>
                          <a:latin typeface="+mj-ea"/>
                          <a:ea typeface="+mj-ea"/>
                        </a:rPr>
                        <a:t>2025/6/13</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effectLst/>
                          <a:latin typeface="+mj-ea"/>
                          <a:ea typeface="+mj-ea"/>
                        </a:rPr>
                        <a:t>2030/6/13</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altLang="zh-TW" sz="800" b="0" i="0" u="none" strike="noStrike">
                          <a:effectLst/>
                          <a:latin typeface="+mj-ea"/>
                          <a:ea typeface="+mj-ea"/>
                        </a:rPr>
                        <a:t>20.00 </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zh-TW" altLang="en-US" sz="800" b="0" i="0" u="none" strike="noStrike" dirty="0">
                          <a:effectLst/>
                          <a:latin typeface="+mj-ea"/>
                          <a:ea typeface="+mj-ea"/>
                        </a:rPr>
                        <a:t>競拍</a:t>
                      </a:r>
                    </a:p>
                  </a:txBody>
                  <a:tcPr marL="7145" marR="7145" marT="714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0"/>
          </p:nvPr>
        </p:nvSpPr>
        <p:spPr/>
        <p:txBody>
          <a:bodyPr/>
          <a:lstStyle/>
          <a:p>
            <a:pPr defTabSz="685800" fontAlgn="auto">
              <a:spcBef>
                <a:spcPts val="0"/>
              </a:spcBef>
              <a:spcAft>
                <a:spcPts val="0"/>
              </a:spcAft>
              <a:defRPr/>
            </a:pPr>
            <a:fld id="{ED852E88-0254-4B19-81B3-E8664451FBCF}" type="slidenum">
              <a:rPr kumimoji="0" lang="zh-TW" altLang="en-US">
                <a:solidFill>
                  <a:prstClr val="black"/>
                </a:solidFill>
                <a:latin typeface="標楷體" panose="03000509000000000000" pitchFamily="65" charset="-120"/>
                <a:ea typeface="標楷體" panose="03000509000000000000" pitchFamily="65" charset="-120"/>
              </a:rPr>
              <a:pPr defTabSz="685800" fontAlgn="auto">
                <a:spcBef>
                  <a:spcPts val="0"/>
                </a:spcBef>
                <a:spcAft>
                  <a:spcPts val="0"/>
                </a:spcAft>
                <a:defRPr/>
              </a:pPr>
              <a:t>3</a:t>
            </a:fld>
            <a:endParaRPr kumimoji="0" lang="en-US" altLang="zh-TW">
              <a:solidFill>
                <a:prstClr val="black"/>
              </a:solidFill>
              <a:latin typeface="標楷體" panose="03000509000000000000" pitchFamily="65" charset="-120"/>
              <a:ea typeface="標楷體" panose="03000509000000000000" pitchFamily="65" charset="-120"/>
            </a:endParaRPr>
          </a:p>
        </p:txBody>
      </p:sp>
      <p:sp>
        <p:nvSpPr>
          <p:cNvPr id="4" name="標題 1"/>
          <p:cNvSpPr>
            <a:spLocks noGrp="1"/>
          </p:cNvSpPr>
          <p:nvPr>
            <p:ph type="title"/>
          </p:nvPr>
        </p:nvSpPr>
        <p:spPr/>
        <p:txBody>
          <a:bodyPr/>
          <a:lstStyle/>
          <a:p>
            <a:r>
              <a:rPr lang="zh-TW" altLang="en-US" sz="1800" b="0" dirty="0">
                <a:latin typeface="標楷體" panose="03000509000000000000" pitchFamily="65" charset="-120"/>
                <a:ea typeface="標楷體" panose="03000509000000000000" pitchFamily="65" charset="-120"/>
              </a:rPr>
              <a:t>外匯交易部</a:t>
            </a:r>
            <a:r>
              <a:rPr lang="en-US" altLang="zh-TW" sz="1800" b="0" dirty="0">
                <a:latin typeface="標楷體" panose="03000509000000000000" pitchFamily="65" charset="-120"/>
                <a:ea typeface="標楷體" panose="03000509000000000000" pitchFamily="65" charset="-120"/>
              </a:rPr>
              <a:t>- FX View</a:t>
            </a:r>
            <a:endParaRPr lang="zh-TW" altLang="en-US" sz="1800" b="0" dirty="0">
              <a:latin typeface="標楷體" panose="03000509000000000000" pitchFamily="65" charset="-120"/>
              <a:ea typeface="標楷體" panose="03000509000000000000" pitchFamily="65" charset="-120"/>
            </a:endParaRPr>
          </a:p>
        </p:txBody>
      </p:sp>
      <p:sp>
        <p:nvSpPr>
          <p:cNvPr id="5" name="文字方塊 4"/>
          <p:cNvSpPr txBox="1"/>
          <p:nvPr/>
        </p:nvSpPr>
        <p:spPr>
          <a:xfrm>
            <a:off x="95062" y="4496208"/>
            <a:ext cx="8820339" cy="1015663"/>
          </a:xfrm>
          <a:prstGeom prst="rect">
            <a:avLst/>
          </a:prstGeom>
          <a:noFill/>
        </p:spPr>
        <p:txBody>
          <a:bodyPr wrap="square" rtlCol="0" anchor="ctr">
            <a:spAutoFit/>
          </a:bodyPr>
          <a:lstStyle/>
          <a:p>
            <a:pPr marL="346472" indent="-214313" defTabSz="685800" fontAlgn="auto">
              <a:spcBef>
                <a:spcPts val="0"/>
              </a:spcBef>
              <a:spcAft>
                <a:spcPts val="0"/>
              </a:spcAft>
              <a:buClr>
                <a:srgbClr val="D34817"/>
              </a:buClr>
              <a:buFont typeface="Wingdings" panose="05000000000000000000" pitchFamily="2" charset="2"/>
              <a:buChar char="n"/>
              <a:tabLst>
                <a:tab pos="472679" algn="l"/>
              </a:tabLst>
            </a:pPr>
            <a:r>
              <a:rPr kumimoji="0" lang="en-US" altLang="zh-TW" sz="1200" dirty="0">
                <a:solidFill>
                  <a:prstClr val="black"/>
                </a:solidFill>
                <a:latin typeface="標楷體" panose="03000509000000000000" pitchFamily="65" charset="-120"/>
                <a:ea typeface="標楷體" panose="03000509000000000000" pitchFamily="65" charset="-120"/>
              </a:rPr>
              <a:t>USD/CNH:</a:t>
            </a:r>
          </a:p>
          <a:p>
            <a:pPr marL="475059" lvl="1" defTabSz="685800" fontAlgn="auto">
              <a:spcBef>
                <a:spcPts val="0"/>
              </a:spcBef>
              <a:spcAft>
                <a:spcPts val="0"/>
              </a:spcAft>
              <a:buClr>
                <a:srgbClr val="D34817"/>
              </a:buClr>
              <a:tabLst>
                <a:tab pos="472679" algn="l"/>
              </a:tabLst>
            </a:pPr>
            <a:r>
              <a:rPr kumimoji="0" lang="zh-TW" altLang="en-US" sz="1200" dirty="0">
                <a:solidFill>
                  <a:prstClr val="black"/>
                </a:solidFill>
                <a:latin typeface="標楷體"/>
                <a:ea typeface="標楷體"/>
              </a:rPr>
              <a:t>波動率下滑，多在</a:t>
            </a:r>
            <a:r>
              <a:rPr kumimoji="0" lang="en-US" altLang="zh-TW" sz="1200" dirty="0">
                <a:solidFill>
                  <a:prstClr val="black"/>
                </a:solidFill>
                <a:latin typeface="標楷體"/>
                <a:ea typeface="標楷體"/>
              </a:rPr>
              <a:t>7.1700</a:t>
            </a:r>
            <a:r>
              <a:rPr kumimoji="0" lang="zh-TW" altLang="en-US" sz="1200" dirty="0">
                <a:solidFill>
                  <a:prstClr val="black"/>
                </a:solidFill>
                <a:latin typeface="標楷體"/>
                <a:ea typeface="標楷體"/>
              </a:rPr>
              <a:t>附近整理。隨國際美元下跌而小幅走低。中國目前未有特別消息。預期盤整持續，偏好</a:t>
            </a:r>
            <a:r>
              <a:rPr kumimoji="0" lang="en-US" altLang="zh-TW" sz="1200" dirty="0">
                <a:solidFill>
                  <a:prstClr val="black"/>
                </a:solidFill>
                <a:latin typeface="標楷體"/>
                <a:ea typeface="標楷體"/>
              </a:rPr>
              <a:t>7.15~7.20</a:t>
            </a:r>
            <a:r>
              <a:rPr kumimoji="0" lang="zh-TW" altLang="en-US" sz="1200" dirty="0">
                <a:solidFill>
                  <a:prstClr val="black"/>
                </a:solidFill>
                <a:latin typeface="標楷體"/>
                <a:ea typeface="標楷體"/>
              </a:rPr>
              <a:t>區間操作。</a:t>
            </a:r>
            <a:endParaRPr kumimoji="0" lang="zh-TW" altLang="en-US" sz="1200" dirty="0">
              <a:solidFill>
                <a:prstClr val="black"/>
              </a:solidFill>
              <a:latin typeface="標楷體" panose="03000509000000000000" pitchFamily="65" charset="-120"/>
              <a:ea typeface="標楷體" panose="03000509000000000000" pitchFamily="65" charset="-120"/>
            </a:endParaRPr>
          </a:p>
          <a:p>
            <a:pPr marL="346472" indent="-214313" defTabSz="685800" fontAlgn="auto">
              <a:spcBef>
                <a:spcPts val="0"/>
              </a:spcBef>
              <a:spcAft>
                <a:spcPts val="0"/>
              </a:spcAft>
              <a:buClr>
                <a:srgbClr val="D34817"/>
              </a:buClr>
              <a:buFont typeface="Wingdings" panose="05000000000000000000" pitchFamily="2" charset="2"/>
              <a:buChar char="n"/>
              <a:tabLst>
                <a:tab pos="472679" algn="l"/>
              </a:tabLst>
            </a:pPr>
            <a:r>
              <a:rPr kumimoji="0" lang="en-US" altLang="zh-TW" sz="1200" dirty="0">
                <a:solidFill>
                  <a:prstClr val="black"/>
                </a:solidFill>
                <a:latin typeface="標楷體" panose="03000509000000000000" pitchFamily="65" charset="-120"/>
                <a:ea typeface="標楷體" panose="03000509000000000000" pitchFamily="65" charset="-120"/>
              </a:rPr>
              <a:t>EUR/USD:</a:t>
            </a:r>
          </a:p>
          <a:p>
            <a:pPr marL="475059" lvl="1" defTabSz="685800" fontAlgn="auto">
              <a:spcBef>
                <a:spcPts val="0"/>
              </a:spcBef>
              <a:spcAft>
                <a:spcPts val="0"/>
              </a:spcAft>
              <a:buClr>
                <a:srgbClr val="D34817"/>
              </a:buClr>
              <a:tabLst>
                <a:tab pos="472679" algn="l"/>
              </a:tabLst>
            </a:pPr>
            <a:r>
              <a:rPr lang="zh-TW" altLang="en-US" sz="1200" dirty="0">
                <a:solidFill>
                  <a:prstClr val="black"/>
                </a:solidFill>
                <a:latin typeface="標楷體"/>
                <a:ea typeface="標楷體"/>
              </a:rPr>
              <a:t>拉回測試</a:t>
            </a:r>
            <a:r>
              <a:rPr lang="en-US" altLang="zh-TW" sz="1200" dirty="0">
                <a:solidFill>
                  <a:prstClr val="black"/>
                </a:solidFill>
                <a:latin typeface="標楷體"/>
                <a:ea typeface="標楷體"/>
              </a:rPr>
              <a:t>1.1450</a:t>
            </a:r>
            <a:r>
              <a:rPr lang="zh-TW" altLang="en-US" sz="1200" dirty="0">
                <a:solidFill>
                  <a:prstClr val="black"/>
                </a:solidFill>
                <a:latin typeface="標楷體"/>
                <a:ea typeface="標楷體"/>
              </a:rPr>
              <a:t>未破，後反彈突破前高，持續上揚測試</a:t>
            </a:r>
            <a:r>
              <a:rPr lang="en-US" altLang="zh-TW" sz="1200" dirty="0">
                <a:solidFill>
                  <a:prstClr val="black"/>
                </a:solidFill>
                <a:latin typeface="標楷體"/>
                <a:ea typeface="標楷體"/>
              </a:rPr>
              <a:t>1.1750</a:t>
            </a:r>
            <a:r>
              <a:rPr lang="zh-TW" altLang="en-US" sz="1200" dirty="0">
                <a:solidFill>
                  <a:prstClr val="black"/>
                </a:solidFill>
                <a:latin typeface="標楷體"/>
                <a:ea typeface="標楷體"/>
              </a:rPr>
              <a:t>關卡未破。以</a:t>
            </a:r>
            <a:r>
              <a:rPr lang="en-US" altLang="zh-TW" sz="1200" dirty="0">
                <a:solidFill>
                  <a:prstClr val="black"/>
                </a:solidFill>
                <a:latin typeface="標楷體"/>
                <a:ea typeface="標楷體"/>
              </a:rPr>
              <a:t>1.1550~1.1800</a:t>
            </a:r>
            <a:r>
              <a:rPr lang="zh-TW" altLang="en-US" sz="1200" dirty="0">
                <a:solidFill>
                  <a:prstClr val="black"/>
                </a:solidFill>
                <a:latin typeface="標楷體"/>
                <a:ea typeface="標楷體"/>
              </a:rPr>
              <a:t>逢低偏多操作。</a:t>
            </a:r>
            <a:endParaRPr kumimoji="0" lang="zh-TW" altLang="en-US" sz="1200" dirty="0">
              <a:solidFill>
                <a:prstClr val="black"/>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FD931666-F59A-42EA-BE8D-C6E75A1C3B2C}"/>
              </a:ext>
            </a:extLst>
          </p:cNvPr>
          <p:cNvPicPr>
            <a:picLocks noChangeAspect="1"/>
          </p:cNvPicPr>
          <p:nvPr/>
        </p:nvPicPr>
        <p:blipFill>
          <a:blip r:embed="rId2"/>
          <a:stretch>
            <a:fillRect/>
          </a:stretch>
        </p:blipFill>
        <p:spPr>
          <a:xfrm>
            <a:off x="369984" y="1681471"/>
            <a:ext cx="4070738" cy="2679471"/>
          </a:xfrm>
          <a:prstGeom prst="rect">
            <a:avLst/>
          </a:prstGeom>
        </p:spPr>
      </p:pic>
      <p:pic>
        <p:nvPicPr>
          <p:cNvPr id="10" name="圖片 9">
            <a:extLst>
              <a:ext uri="{FF2B5EF4-FFF2-40B4-BE49-F238E27FC236}">
                <a16:creationId xmlns:a16="http://schemas.microsoft.com/office/drawing/2014/main" id="{7696A22C-CF21-4B07-B828-E076C19D111C}"/>
              </a:ext>
            </a:extLst>
          </p:cNvPr>
          <p:cNvPicPr>
            <a:picLocks noChangeAspect="1"/>
          </p:cNvPicPr>
          <p:nvPr/>
        </p:nvPicPr>
        <p:blipFill>
          <a:blip r:embed="rId3"/>
          <a:stretch>
            <a:fillRect/>
          </a:stretch>
        </p:blipFill>
        <p:spPr>
          <a:xfrm>
            <a:off x="4440721" y="1681471"/>
            <a:ext cx="4132105" cy="2676845"/>
          </a:xfrm>
          <a:prstGeom prst="rect">
            <a:avLst/>
          </a:prstGeom>
        </p:spPr>
      </p:pic>
    </p:spTree>
    <p:extLst>
      <p:ext uri="{BB962C8B-B14F-4D97-AF65-F5344CB8AC3E}">
        <p14:creationId xmlns:p14="http://schemas.microsoft.com/office/powerpoint/2010/main" val="2036992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BCE5E1E-CE21-4350-AD26-FF53DC2D9E12}"/>
              </a:ext>
            </a:extLst>
          </p:cNvPr>
          <p:cNvSpPr>
            <a:spLocks noGrp="1"/>
          </p:cNvSpPr>
          <p:nvPr>
            <p:ph type="title"/>
          </p:nvPr>
        </p:nvSpPr>
        <p:spPr/>
        <p:txBody>
          <a:bodyPr/>
          <a:lstStyle/>
          <a:p>
            <a:r>
              <a:rPr lang="zh-TW" altLang="en-US" dirty="0"/>
              <a:t>損益及部位概況</a:t>
            </a:r>
          </a:p>
        </p:txBody>
      </p:sp>
      <p:sp>
        <p:nvSpPr>
          <p:cNvPr id="3" name="投影片編號版面配置區 2">
            <a:extLst>
              <a:ext uri="{FF2B5EF4-FFF2-40B4-BE49-F238E27FC236}">
                <a16:creationId xmlns:a16="http://schemas.microsoft.com/office/drawing/2014/main" id="{863611A7-9E52-4566-858E-CA4C9D0680D3}"/>
              </a:ext>
            </a:extLst>
          </p:cNvPr>
          <p:cNvSpPr>
            <a:spLocks noGrp="1"/>
          </p:cNvSpPr>
          <p:nvPr>
            <p:ph type="sldNum" sz="quarter" idx="10"/>
          </p:nvPr>
        </p:nvSpPr>
        <p:spPr/>
        <p:txBody>
          <a:bodyPr/>
          <a:lstStyle/>
          <a:p>
            <a:pPr defTabSz="685800" fontAlgn="auto">
              <a:spcBef>
                <a:spcPts val="0"/>
              </a:spcBef>
              <a:spcAft>
                <a:spcPts val="0"/>
              </a:spcAft>
              <a:defRPr/>
            </a:pPr>
            <a:fld id="{ED852E88-0254-4B19-81B3-E8664451FBCF}" type="slidenum">
              <a:rPr kumimoji="0" lang="zh-TW" altLang="en-US">
                <a:solidFill>
                  <a:prstClr val="black"/>
                </a:solidFill>
              </a:rPr>
              <a:pPr defTabSz="685800" fontAlgn="auto">
                <a:spcBef>
                  <a:spcPts val="0"/>
                </a:spcBef>
                <a:spcAft>
                  <a:spcPts val="0"/>
                </a:spcAft>
                <a:defRPr/>
              </a:pPr>
              <a:t>4</a:t>
            </a:fld>
            <a:endParaRPr kumimoji="0" lang="en-US" altLang="zh-TW">
              <a:solidFill>
                <a:prstClr val="black"/>
              </a:solidFill>
            </a:endParaRPr>
          </a:p>
        </p:txBody>
      </p:sp>
      <p:graphicFrame>
        <p:nvGraphicFramePr>
          <p:cNvPr id="4" name="表格 3">
            <a:extLst>
              <a:ext uri="{FF2B5EF4-FFF2-40B4-BE49-F238E27FC236}">
                <a16:creationId xmlns:a16="http://schemas.microsoft.com/office/drawing/2014/main" id="{8E11074F-3998-49B5-8D7B-C4D11B7DF2A9}"/>
              </a:ext>
            </a:extLst>
          </p:cNvPr>
          <p:cNvGraphicFramePr>
            <a:graphicFrameLocks noGrp="1"/>
          </p:cNvGraphicFramePr>
          <p:nvPr/>
        </p:nvGraphicFramePr>
        <p:xfrm>
          <a:off x="611189" y="4272670"/>
          <a:ext cx="7516124" cy="848763"/>
        </p:xfrm>
        <a:graphic>
          <a:graphicData uri="http://schemas.openxmlformats.org/drawingml/2006/table">
            <a:tbl>
              <a:tblPr/>
              <a:tblGrid>
                <a:gridCol w="1197392">
                  <a:extLst>
                    <a:ext uri="{9D8B030D-6E8A-4147-A177-3AD203B41FA5}">
                      <a16:colId xmlns:a16="http://schemas.microsoft.com/office/drawing/2014/main" val="1409511633"/>
                    </a:ext>
                  </a:extLst>
                </a:gridCol>
                <a:gridCol w="872087">
                  <a:extLst>
                    <a:ext uri="{9D8B030D-6E8A-4147-A177-3AD203B41FA5}">
                      <a16:colId xmlns:a16="http://schemas.microsoft.com/office/drawing/2014/main" val="1457421246"/>
                    </a:ext>
                  </a:extLst>
                </a:gridCol>
                <a:gridCol w="707451">
                  <a:extLst>
                    <a:ext uri="{9D8B030D-6E8A-4147-A177-3AD203B41FA5}">
                      <a16:colId xmlns:a16="http://schemas.microsoft.com/office/drawing/2014/main" val="2907176440"/>
                    </a:ext>
                  </a:extLst>
                </a:gridCol>
                <a:gridCol w="775505">
                  <a:extLst>
                    <a:ext uri="{9D8B030D-6E8A-4147-A177-3AD203B41FA5}">
                      <a16:colId xmlns:a16="http://schemas.microsoft.com/office/drawing/2014/main" val="2012334626"/>
                    </a:ext>
                  </a:extLst>
                </a:gridCol>
                <a:gridCol w="876776">
                  <a:extLst>
                    <a:ext uri="{9D8B030D-6E8A-4147-A177-3AD203B41FA5}">
                      <a16:colId xmlns:a16="http://schemas.microsoft.com/office/drawing/2014/main" val="4033278354"/>
                    </a:ext>
                  </a:extLst>
                </a:gridCol>
                <a:gridCol w="674232">
                  <a:extLst>
                    <a:ext uri="{9D8B030D-6E8A-4147-A177-3AD203B41FA5}">
                      <a16:colId xmlns:a16="http://schemas.microsoft.com/office/drawing/2014/main" val="729425287"/>
                    </a:ext>
                  </a:extLst>
                </a:gridCol>
                <a:gridCol w="818588">
                  <a:extLst>
                    <a:ext uri="{9D8B030D-6E8A-4147-A177-3AD203B41FA5}">
                      <a16:colId xmlns:a16="http://schemas.microsoft.com/office/drawing/2014/main" val="4035092694"/>
                    </a:ext>
                  </a:extLst>
                </a:gridCol>
                <a:gridCol w="818588">
                  <a:extLst>
                    <a:ext uri="{9D8B030D-6E8A-4147-A177-3AD203B41FA5}">
                      <a16:colId xmlns:a16="http://schemas.microsoft.com/office/drawing/2014/main" val="3662733972"/>
                    </a:ext>
                  </a:extLst>
                </a:gridCol>
                <a:gridCol w="775505">
                  <a:extLst>
                    <a:ext uri="{9D8B030D-6E8A-4147-A177-3AD203B41FA5}">
                      <a16:colId xmlns:a16="http://schemas.microsoft.com/office/drawing/2014/main" val="3567993705"/>
                    </a:ext>
                  </a:extLst>
                </a:gridCol>
              </a:tblGrid>
              <a:tr h="171085">
                <a:tc rowSpan="2">
                  <a:txBody>
                    <a:bodyPr/>
                    <a:lstStyle/>
                    <a:p>
                      <a:pPr algn="l" fontAlgn="ctr"/>
                      <a:br>
                        <a:rPr lang="zh-TW" altLang="en-US" sz="900" b="1" i="0" u="none" strike="noStrike" dirty="0">
                          <a:solidFill>
                            <a:srgbClr val="000000"/>
                          </a:solidFill>
                          <a:effectLst/>
                          <a:latin typeface="微軟正黑體" panose="020B0604030504040204" pitchFamily="34" charset="-120"/>
                          <a:ea typeface="微軟正黑體" panose="020B0604030504040204" pitchFamily="34" charset="-120"/>
                        </a:rPr>
                      </a:b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900" b="1" i="0" u="none" strike="noStrike" dirty="0">
                          <a:solidFill>
                            <a:srgbClr val="000000"/>
                          </a:solidFill>
                          <a:effectLst/>
                          <a:latin typeface="微軟正黑體" panose="020B0604030504040204" pitchFamily="34" charset="-120"/>
                          <a:ea typeface="微軟正黑體" panose="020B0604030504040204" pitchFamily="34" charset="-120"/>
                        </a:rPr>
                        <a:t>單位</a:t>
                      </a: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900" b="1" i="0" u="none" strike="noStrike" dirty="0">
                          <a:solidFill>
                            <a:srgbClr val="000000"/>
                          </a:solidFill>
                          <a:effectLst/>
                          <a:latin typeface="微軟正黑體" panose="020B0604030504040204" pitchFamily="34" charset="-120"/>
                          <a:ea typeface="微軟正黑體" panose="020B0604030504040204" pitchFamily="34" charset="-120"/>
                        </a:rPr>
                        <a:t>千元</a:t>
                      </a: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gridSpan="3">
                  <a:txBody>
                    <a:bodyPr/>
                    <a:lstStyle/>
                    <a:p>
                      <a:pPr algn="ct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月</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tc hMerge="1">
                  <a:txBody>
                    <a:bodyPr/>
                    <a:lstStyle/>
                    <a:p>
                      <a:endParaRPr lang="zh-TW" altLang="en-US"/>
                    </a:p>
                  </a:txBody>
                  <a:tcPr/>
                </a:tc>
                <a:tc gridSpan="3">
                  <a:txBody>
                    <a:bodyPr/>
                    <a:lstStyle/>
                    <a:p>
                      <a:pPr algn="ct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2024/6</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累計 </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tc hMerge="1">
                  <a:txBody>
                    <a:bodyPr/>
                    <a:lstStyle/>
                    <a:p>
                      <a:endParaRPr lang="zh-TW" altLang="en-US"/>
                    </a:p>
                  </a:txBody>
                  <a:tcPr/>
                </a:tc>
                <a:tc gridSpan="2">
                  <a:txBody>
                    <a:bodyPr/>
                    <a:lstStyle/>
                    <a:p>
                      <a:pPr algn="ctr"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全年</a:t>
                      </a:r>
                    </a:p>
                  </a:txBody>
                  <a:tcPr marL="7144" marR="7144" marT="7144"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hMerge="1">
                  <a:txBody>
                    <a:bodyPr/>
                    <a:lstStyle/>
                    <a:p>
                      <a:endParaRPr lang="zh-TW" altLang="en-US"/>
                    </a:p>
                  </a:txBody>
                  <a:tcPr/>
                </a:tc>
                <a:extLst>
                  <a:ext uri="{0D108BD9-81ED-4DB2-BD59-A6C34878D82A}">
                    <a16:rowId xmlns:a16="http://schemas.microsoft.com/office/drawing/2014/main" val="1932125742"/>
                  </a:ext>
                </a:extLst>
              </a:tr>
              <a:tr h="420882">
                <a:tc vMerge="1">
                  <a:txBody>
                    <a:bodyPr/>
                    <a:lstStyle/>
                    <a:p>
                      <a:endParaRPr lang="zh-TW" altLang="en-US"/>
                    </a:p>
                  </a:txBody>
                  <a:tcPr/>
                </a:tc>
                <a:tc>
                  <a:txBody>
                    <a:bodyPr/>
                    <a:lstStyle/>
                    <a:p>
                      <a:pPr algn="ct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6/1~6/27 </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收入</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預算</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達成率</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1/1~6/27</a:t>
                      </a: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收入</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預算</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達成率</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a:solidFill>
                            <a:srgbClr val="000000"/>
                          </a:solidFill>
                          <a:effectLst/>
                          <a:latin typeface="微軟正黑體" panose="020B0604030504040204" pitchFamily="34" charset="-120"/>
                          <a:ea typeface="微軟正黑體" panose="020B0604030504040204" pitchFamily="34" charset="-120"/>
                        </a:rPr>
                        <a:t>預算</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tc>
                  <a:txBody>
                    <a:bodyPr/>
                    <a:lstStyle/>
                    <a:p>
                      <a:pPr algn="ctr"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達成率</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DDEFF"/>
                    </a:solidFill>
                  </a:tcPr>
                </a:tc>
                <a:extLst>
                  <a:ext uri="{0D108BD9-81ED-4DB2-BD59-A6C34878D82A}">
                    <a16:rowId xmlns:a16="http://schemas.microsoft.com/office/drawing/2014/main" val="1444317859"/>
                  </a:ext>
                </a:extLst>
              </a:tr>
              <a:tr h="256796">
                <a:tc>
                  <a:txBody>
                    <a:bodyPr/>
                    <a:lstStyle/>
                    <a:p>
                      <a:pPr algn="l" fontAlgn="ctr"/>
                      <a:r>
                        <a:rPr lang="zh-TW" altLang="en-US" sz="900" b="0" i="0" u="none" strike="noStrike" dirty="0">
                          <a:solidFill>
                            <a:srgbClr val="000000"/>
                          </a:solidFill>
                          <a:effectLst/>
                          <a:latin typeface="微軟正黑體" panose="020B0604030504040204" pitchFamily="34" charset="-120"/>
                          <a:ea typeface="微軟正黑體" panose="020B0604030504040204" pitchFamily="34" charset="-120"/>
                        </a:rPr>
                        <a:t>外匯交易部</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60,718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54,250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112%</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334,995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325,500 </a:t>
                      </a:r>
                    </a:p>
                  </a:txBody>
                  <a:tcPr marL="7144" marR="7144" marT="714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103%</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651,000 </a:t>
                      </a:r>
                    </a:p>
                  </a:txBody>
                  <a:tcPr marL="7144" marR="7144" marT="714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tc>
                  <a:txBody>
                    <a:bodyPr/>
                    <a:lstStyle/>
                    <a:p>
                      <a:pPr algn="r" fontAlgn="ctr"/>
                      <a:r>
                        <a:rPr lang="en-US" altLang="zh-TW" sz="900" b="0" i="0" u="none" strike="noStrike" dirty="0">
                          <a:solidFill>
                            <a:srgbClr val="000000"/>
                          </a:solidFill>
                          <a:effectLst/>
                          <a:latin typeface="微軟正黑體" panose="020B0604030504040204" pitchFamily="34" charset="-120"/>
                          <a:ea typeface="微軟正黑體" panose="020B0604030504040204" pitchFamily="34" charset="-120"/>
                        </a:rPr>
                        <a:t>51%</a:t>
                      </a:r>
                    </a:p>
                  </a:txBody>
                  <a:tcPr marL="7144" marR="7144" marT="7144" marB="0" anchor="ctr">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DEBF7"/>
                    </a:solidFill>
                  </a:tcPr>
                </a:tc>
                <a:extLst>
                  <a:ext uri="{0D108BD9-81ED-4DB2-BD59-A6C34878D82A}">
                    <a16:rowId xmlns:a16="http://schemas.microsoft.com/office/drawing/2014/main" val="915227445"/>
                  </a:ext>
                </a:extLst>
              </a:tr>
            </a:tbl>
          </a:graphicData>
        </a:graphic>
      </p:graphicFrame>
      <p:sp>
        <p:nvSpPr>
          <p:cNvPr id="6" name="文字方塊 5">
            <a:extLst>
              <a:ext uri="{FF2B5EF4-FFF2-40B4-BE49-F238E27FC236}">
                <a16:creationId xmlns:a16="http://schemas.microsoft.com/office/drawing/2014/main" id="{D065B18C-ED14-4131-809D-380C72ED3D0E}"/>
              </a:ext>
            </a:extLst>
          </p:cNvPr>
          <p:cNvSpPr txBox="1"/>
          <p:nvPr/>
        </p:nvSpPr>
        <p:spPr>
          <a:xfrm>
            <a:off x="679010" y="5121432"/>
            <a:ext cx="6518950" cy="577081"/>
          </a:xfrm>
          <a:prstGeom prst="rect">
            <a:avLst/>
          </a:prstGeom>
          <a:noFill/>
        </p:spPr>
        <p:txBody>
          <a:bodyPr wrap="square" rtlCol="0">
            <a:spAutoFit/>
          </a:bodyPr>
          <a:lstStyle/>
          <a:p>
            <a:pPr defTabSz="685800" fontAlgn="ctr">
              <a:spcBef>
                <a:spcPts val="0"/>
              </a:spcBef>
              <a:spcAft>
                <a:spcPts val="0"/>
              </a:spcAft>
            </a:pPr>
            <a:endParaRPr kumimoji="0" lang="en-US" altLang="zh-TW" sz="1050" dirty="0">
              <a:solidFill>
                <a:srgbClr val="000000"/>
              </a:solidFill>
              <a:latin typeface="微軟正黑體" panose="020B0604030504040204" pitchFamily="34" charset="-120"/>
              <a:ea typeface="微軟正黑體" panose="020B0604030504040204" pitchFamily="34" charset="-120"/>
            </a:endParaRPr>
          </a:p>
          <a:p>
            <a:pPr defTabSz="685800" fontAlgn="ctr">
              <a:spcBef>
                <a:spcPts val="0"/>
              </a:spcBef>
              <a:spcAft>
                <a:spcPts val="0"/>
              </a:spcAft>
            </a:pPr>
            <a:r>
              <a:rPr kumimoji="0" lang="zh-TW" altLang="zh-TW" sz="1050" dirty="0">
                <a:solidFill>
                  <a:srgbClr val="000000"/>
                </a:solidFill>
                <a:latin typeface="微軟正黑體" panose="020B0604030504040204" pitchFamily="34" charset="-120"/>
                <a:ea typeface="微軟正黑體" panose="020B0604030504040204" pitchFamily="34" charset="-120"/>
              </a:rPr>
              <a:t>部位概況</a:t>
            </a:r>
            <a:r>
              <a:rPr kumimoji="0" lang="en-US" altLang="zh-TW" sz="1050" dirty="0">
                <a:solidFill>
                  <a:srgbClr val="000000"/>
                </a:solidFill>
                <a:latin typeface="微軟正黑體" panose="020B0604030504040204" pitchFamily="34" charset="-120"/>
                <a:ea typeface="微軟正黑體" panose="020B0604030504040204" pitchFamily="34" charset="-120"/>
              </a:rPr>
              <a:t>Delta:</a:t>
            </a:r>
            <a:r>
              <a:rPr kumimoji="0" lang="zh-TW" altLang="en-US" sz="1050" dirty="0">
                <a:solidFill>
                  <a:srgbClr val="000000"/>
                </a:solidFill>
                <a:latin typeface="微軟正黑體" panose="020B0604030504040204" pitchFamily="34" charset="-120"/>
                <a:ea typeface="微軟正黑體" panose="020B0604030504040204" pitchFamily="34" charset="-120"/>
              </a:rPr>
              <a:t>   </a:t>
            </a:r>
            <a:r>
              <a:rPr kumimoji="0" lang="en-US" altLang="zh-TW" sz="1050" dirty="0" err="1">
                <a:solidFill>
                  <a:srgbClr val="000000"/>
                </a:solidFill>
                <a:latin typeface="微軟正黑體" panose="020B0604030504040204" pitchFamily="34" charset="-120"/>
                <a:ea typeface="微軟正黑體" panose="020B0604030504040204" pitchFamily="34" charset="-120"/>
              </a:rPr>
              <a:t>usd</a:t>
            </a:r>
            <a:r>
              <a:rPr kumimoji="0" lang="en-US" altLang="zh-TW" sz="1050" dirty="0">
                <a:solidFill>
                  <a:srgbClr val="000000"/>
                </a:solidFill>
                <a:latin typeface="微軟正黑體" panose="020B0604030504040204" pitchFamily="34" charset="-120"/>
                <a:ea typeface="微軟正黑體" panose="020B0604030504040204" pitchFamily="34" charset="-120"/>
              </a:rPr>
              <a:t>/</a:t>
            </a:r>
            <a:r>
              <a:rPr kumimoji="0" lang="en-US" altLang="zh-TW" sz="1050" dirty="0" err="1">
                <a:solidFill>
                  <a:srgbClr val="000000"/>
                </a:solidFill>
                <a:latin typeface="微軟正黑體" panose="020B0604030504040204" pitchFamily="34" charset="-120"/>
                <a:ea typeface="微軟正黑體" panose="020B0604030504040204" pitchFamily="34" charset="-120"/>
              </a:rPr>
              <a:t>krw</a:t>
            </a:r>
            <a:r>
              <a:rPr kumimoji="0" lang="en-US" altLang="zh-TW" sz="1050" dirty="0">
                <a:solidFill>
                  <a:srgbClr val="000000"/>
                </a:solidFill>
                <a:latin typeface="微軟正黑體" panose="020B0604030504040204" pitchFamily="34" charset="-120"/>
                <a:ea typeface="微軟正黑體" panose="020B0604030504040204" pitchFamily="34" charset="-120"/>
              </a:rPr>
              <a:t> 1mth -20; </a:t>
            </a:r>
            <a:r>
              <a:rPr kumimoji="0" lang="en-US" altLang="zh-TW" sz="1050" dirty="0" err="1">
                <a:solidFill>
                  <a:srgbClr val="000000"/>
                </a:solidFill>
                <a:latin typeface="微軟正黑體" panose="020B0604030504040204" pitchFamily="34" charset="-120"/>
                <a:ea typeface="微軟正黑體" panose="020B0604030504040204" pitchFamily="34" charset="-120"/>
              </a:rPr>
              <a:t>usd</a:t>
            </a:r>
            <a:r>
              <a:rPr kumimoji="0" lang="en-US" altLang="zh-TW" sz="1050" dirty="0">
                <a:solidFill>
                  <a:srgbClr val="000000"/>
                </a:solidFill>
                <a:latin typeface="微軟正黑體" panose="020B0604030504040204" pitchFamily="34" charset="-120"/>
                <a:ea typeface="微軟正黑體" panose="020B0604030504040204" pitchFamily="34" charset="-120"/>
              </a:rPr>
              <a:t>/</a:t>
            </a:r>
            <a:r>
              <a:rPr kumimoji="0" lang="en-US" altLang="zh-TW" sz="1050" dirty="0" err="1">
                <a:solidFill>
                  <a:srgbClr val="000000"/>
                </a:solidFill>
                <a:latin typeface="微軟正黑體" panose="020B0604030504040204" pitchFamily="34" charset="-120"/>
                <a:ea typeface="微軟正黑體" panose="020B0604030504040204" pitchFamily="34" charset="-120"/>
              </a:rPr>
              <a:t>jpy</a:t>
            </a:r>
            <a:r>
              <a:rPr kumimoji="0" lang="en-US" altLang="zh-TW" sz="1050" dirty="0">
                <a:solidFill>
                  <a:srgbClr val="000000"/>
                </a:solidFill>
                <a:latin typeface="微軟正黑體" panose="020B0604030504040204" pitchFamily="34" charset="-120"/>
                <a:ea typeface="微軟正黑體" panose="020B0604030504040204" pitchFamily="34" charset="-120"/>
              </a:rPr>
              <a:t> -10; </a:t>
            </a:r>
            <a:r>
              <a:rPr kumimoji="0" lang="en-US" altLang="zh-TW" sz="1050" dirty="0" err="1">
                <a:solidFill>
                  <a:srgbClr val="000000"/>
                </a:solidFill>
                <a:latin typeface="微軟正黑體" panose="020B0604030504040204" pitchFamily="34" charset="-120"/>
                <a:ea typeface="微軟正黑體" panose="020B0604030504040204" pitchFamily="34" charset="-120"/>
              </a:rPr>
              <a:t>aud</a:t>
            </a:r>
            <a:r>
              <a:rPr kumimoji="0" lang="en-US" altLang="zh-TW" sz="1050" dirty="0">
                <a:solidFill>
                  <a:srgbClr val="000000"/>
                </a:solidFill>
                <a:latin typeface="微軟正黑體" panose="020B0604030504040204" pitchFamily="34" charset="-120"/>
                <a:ea typeface="微軟正黑體" panose="020B0604030504040204" pitchFamily="34" charset="-120"/>
              </a:rPr>
              <a:t>/</a:t>
            </a:r>
            <a:r>
              <a:rPr kumimoji="0" lang="en-US" altLang="zh-TW" sz="1050" dirty="0" err="1">
                <a:solidFill>
                  <a:srgbClr val="000000"/>
                </a:solidFill>
                <a:latin typeface="微軟正黑體" panose="020B0604030504040204" pitchFamily="34" charset="-120"/>
                <a:ea typeface="微軟正黑體" panose="020B0604030504040204" pitchFamily="34" charset="-120"/>
              </a:rPr>
              <a:t>usd</a:t>
            </a:r>
            <a:r>
              <a:rPr kumimoji="0" lang="en-US" altLang="zh-TW" sz="1050" dirty="0">
                <a:solidFill>
                  <a:srgbClr val="000000"/>
                </a:solidFill>
                <a:latin typeface="微軟正黑體" panose="020B0604030504040204" pitchFamily="34" charset="-120"/>
                <a:ea typeface="微軟正黑體" panose="020B0604030504040204" pitchFamily="34" charset="-120"/>
              </a:rPr>
              <a:t> +13:</a:t>
            </a:r>
            <a:r>
              <a:rPr kumimoji="0" lang="zh-TW" altLang="en-US" sz="1050" dirty="0">
                <a:solidFill>
                  <a:srgbClr val="000000"/>
                </a:solidFill>
                <a:latin typeface="微軟正黑體" panose="020B0604030504040204" pitchFamily="34" charset="-120"/>
                <a:ea typeface="微軟正黑體" panose="020B0604030504040204" pitchFamily="34" charset="-120"/>
              </a:rPr>
              <a:t> </a:t>
            </a:r>
            <a:r>
              <a:rPr kumimoji="0" lang="en-US" altLang="zh-TW" sz="1050" dirty="0" err="1">
                <a:solidFill>
                  <a:srgbClr val="000000"/>
                </a:solidFill>
                <a:latin typeface="微軟正黑體" panose="020B0604030504040204" pitchFamily="34" charset="-120"/>
                <a:ea typeface="微軟正黑體" panose="020B0604030504040204" pitchFamily="34" charset="-120"/>
              </a:rPr>
              <a:t>usd</a:t>
            </a:r>
            <a:r>
              <a:rPr kumimoji="0" lang="en-US" altLang="zh-TW" sz="1050" dirty="0">
                <a:solidFill>
                  <a:srgbClr val="000000"/>
                </a:solidFill>
                <a:latin typeface="微軟正黑體" panose="020B0604030504040204" pitchFamily="34" charset="-120"/>
                <a:ea typeface="微軟正黑體" panose="020B0604030504040204" pitchFamily="34" charset="-120"/>
              </a:rPr>
              <a:t>/</a:t>
            </a:r>
            <a:r>
              <a:rPr kumimoji="0" lang="en-US" altLang="zh-TW" sz="1050" dirty="0" err="1">
                <a:solidFill>
                  <a:srgbClr val="000000"/>
                </a:solidFill>
                <a:latin typeface="微軟正黑體" panose="020B0604030504040204" pitchFamily="34" charset="-120"/>
                <a:ea typeface="微軟正黑體" panose="020B0604030504040204" pitchFamily="34" charset="-120"/>
              </a:rPr>
              <a:t>hkd</a:t>
            </a:r>
            <a:r>
              <a:rPr kumimoji="0" lang="en-US" altLang="zh-TW" sz="1050" dirty="0">
                <a:solidFill>
                  <a:srgbClr val="000000"/>
                </a:solidFill>
                <a:latin typeface="微軟正黑體" panose="020B0604030504040204" pitchFamily="34" charset="-120"/>
                <a:ea typeface="微軟正黑體" panose="020B0604030504040204" pitchFamily="34" charset="-120"/>
              </a:rPr>
              <a:t> +88; </a:t>
            </a:r>
            <a:r>
              <a:rPr kumimoji="0" lang="en-US" altLang="zh-TW" sz="1050" dirty="0" err="1">
                <a:solidFill>
                  <a:srgbClr val="000000"/>
                </a:solidFill>
                <a:latin typeface="微軟正黑體" panose="020B0604030504040204" pitchFamily="34" charset="-120"/>
                <a:ea typeface="微軟正黑體" panose="020B0604030504040204" pitchFamily="34" charset="-120"/>
              </a:rPr>
              <a:t>usd</a:t>
            </a:r>
            <a:r>
              <a:rPr kumimoji="0" lang="en-US" altLang="zh-TW" sz="1050" dirty="0">
                <a:solidFill>
                  <a:srgbClr val="000000"/>
                </a:solidFill>
                <a:latin typeface="微軟正黑體" panose="020B0604030504040204" pitchFamily="34" charset="-120"/>
                <a:ea typeface="微軟正黑體" panose="020B0604030504040204" pitchFamily="34" charset="-120"/>
              </a:rPr>
              <a:t>/</a:t>
            </a:r>
            <a:r>
              <a:rPr kumimoji="0" lang="en-US" altLang="zh-TW" sz="1050" dirty="0" err="1">
                <a:solidFill>
                  <a:srgbClr val="000000"/>
                </a:solidFill>
                <a:latin typeface="微軟正黑體" panose="020B0604030504040204" pitchFamily="34" charset="-120"/>
                <a:ea typeface="微軟正黑體" panose="020B0604030504040204" pitchFamily="34" charset="-120"/>
              </a:rPr>
              <a:t>cnh</a:t>
            </a:r>
            <a:r>
              <a:rPr kumimoji="0" lang="en-US" altLang="zh-TW" sz="1050">
                <a:solidFill>
                  <a:srgbClr val="000000"/>
                </a:solidFill>
                <a:latin typeface="微軟正黑體" panose="020B0604030504040204" pitchFamily="34" charset="-120"/>
                <a:ea typeface="微軟正黑體" panose="020B0604030504040204" pitchFamily="34" charset="-120"/>
              </a:rPr>
              <a:t>: +37</a:t>
            </a:r>
            <a:endParaRPr kumimoji="0" lang="zh-TW" altLang="zh-TW" sz="1050" dirty="0">
              <a:solidFill>
                <a:prstClr val="black"/>
              </a:solidFill>
              <a:latin typeface="微軟正黑體" panose="020B0604030504040204" pitchFamily="34" charset="-120"/>
              <a:ea typeface="微軟正黑體" panose="020B0604030504040204" pitchFamily="34" charset="-120"/>
            </a:endParaRPr>
          </a:p>
          <a:p>
            <a:pPr defTabSz="685800" fontAlgn="ctr">
              <a:spcBef>
                <a:spcPts val="0"/>
              </a:spcBef>
              <a:spcAft>
                <a:spcPts val="0"/>
              </a:spcAft>
            </a:pPr>
            <a:endParaRPr kumimoji="0" lang="zh-TW" altLang="zh-TW" sz="1050" dirty="0">
              <a:solidFill>
                <a:prstClr val="black"/>
              </a:solidFill>
              <a:latin typeface="Arial" panose="020B0604020202020204" pitchFamily="34" charset="0"/>
              <a:ea typeface="微軟正黑體" panose="020B0604030504040204" pitchFamily="34" charset="-120"/>
            </a:endParaRPr>
          </a:p>
        </p:txBody>
      </p:sp>
      <p:sp>
        <p:nvSpPr>
          <p:cNvPr id="5" name="文字方塊 4">
            <a:extLst>
              <a:ext uri="{FF2B5EF4-FFF2-40B4-BE49-F238E27FC236}">
                <a16:creationId xmlns:a16="http://schemas.microsoft.com/office/drawing/2014/main" id="{A41FA5BE-3CC3-4652-A355-C3DC7DB6219D}"/>
              </a:ext>
            </a:extLst>
          </p:cNvPr>
          <p:cNvSpPr txBox="1"/>
          <p:nvPr/>
        </p:nvSpPr>
        <p:spPr>
          <a:xfrm>
            <a:off x="6260471" y="1736569"/>
            <a:ext cx="2695670" cy="830997"/>
          </a:xfrm>
          <a:prstGeom prst="rect">
            <a:avLst/>
          </a:prstGeom>
          <a:noFill/>
        </p:spPr>
        <p:txBody>
          <a:bodyPr wrap="square" rtlCol="0">
            <a:spAutoFit/>
          </a:bodyPr>
          <a:lstStyle/>
          <a:p>
            <a:pPr defTabSz="685800" fontAlgn="auto">
              <a:spcBef>
                <a:spcPts val="0"/>
              </a:spcBef>
              <a:spcAft>
                <a:spcPts val="0"/>
              </a:spcAft>
            </a:pPr>
            <a:r>
              <a:rPr kumimoji="0" lang="en-US" altLang="zh-TW" sz="1200" dirty="0">
                <a:solidFill>
                  <a:prstClr val="black"/>
                </a:solidFill>
                <a:latin typeface="標楷體" panose="03000509000000000000" pitchFamily="65" charset="-120"/>
                <a:ea typeface="標楷體" panose="03000509000000000000" pitchFamily="65" charset="-120"/>
              </a:rPr>
              <a:t>USD/JPY:</a:t>
            </a:r>
            <a:r>
              <a:rPr lang="zh-TW" altLang="en-US" sz="1200" dirty="0">
                <a:solidFill>
                  <a:prstClr val="black"/>
                </a:solidFill>
                <a:latin typeface="標楷體"/>
                <a:ea typeface="標楷體"/>
              </a:rPr>
              <a:t>美國介入以伊戰爭，支撐美元走強，見高</a:t>
            </a:r>
            <a:r>
              <a:rPr lang="en-US" altLang="zh-TW" sz="1200" dirty="0">
                <a:solidFill>
                  <a:prstClr val="black"/>
                </a:solidFill>
                <a:latin typeface="標楷體"/>
                <a:ea typeface="標楷體"/>
              </a:rPr>
              <a:t>148.02</a:t>
            </a:r>
            <a:r>
              <a:rPr lang="zh-TW" altLang="en-US" sz="1200" dirty="0">
                <a:solidFill>
                  <a:prstClr val="black"/>
                </a:solidFill>
                <a:latin typeface="標楷體"/>
                <a:ea typeface="標楷體"/>
              </a:rPr>
              <a:t>。部分</a:t>
            </a:r>
            <a:r>
              <a:rPr lang="en-US" altLang="zh-TW" sz="1200" dirty="0">
                <a:solidFill>
                  <a:prstClr val="black"/>
                </a:solidFill>
                <a:latin typeface="標楷體"/>
                <a:ea typeface="標楷體"/>
              </a:rPr>
              <a:t>Fed</a:t>
            </a:r>
            <a:r>
              <a:rPr lang="zh-TW" altLang="en-US" sz="1200" dirty="0">
                <a:solidFill>
                  <a:prstClr val="black"/>
                </a:solidFill>
                <a:latin typeface="標楷體"/>
                <a:ea typeface="標楷體"/>
              </a:rPr>
              <a:t>官員鴿派聲明壓低匯價至</a:t>
            </a:r>
            <a:r>
              <a:rPr lang="en-US" altLang="zh-TW" sz="1200" dirty="0">
                <a:solidFill>
                  <a:prstClr val="black"/>
                </a:solidFill>
                <a:latin typeface="標楷體"/>
                <a:ea typeface="標楷體"/>
              </a:rPr>
              <a:t>145</a:t>
            </a:r>
            <a:r>
              <a:rPr lang="zh-TW" altLang="en-US" sz="1200" dirty="0">
                <a:solidFill>
                  <a:prstClr val="black"/>
                </a:solidFill>
                <a:latin typeface="標楷體"/>
                <a:ea typeface="標楷體"/>
              </a:rPr>
              <a:t>下方。偏好</a:t>
            </a:r>
            <a:r>
              <a:rPr kumimoji="0" lang="en-US" altLang="zh-TW" sz="1200" dirty="0">
                <a:solidFill>
                  <a:prstClr val="black"/>
                </a:solidFill>
                <a:latin typeface="標楷體"/>
                <a:ea typeface="標楷體"/>
              </a:rPr>
              <a:t>142.50~146.50</a:t>
            </a:r>
            <a:r>
              <a:rPr kumimoji="0" lang="zh-TW" altLang="en-US" sz="1200" dirty="0">
                <a:solidFill>
                  <a:prstClr val="black"/>
                </a:solidFill>
                <a:latin typeface="標楷體"/>
                <a:ea typeface="標楷體"/>
              </a:rPr>
              <a:t>區間操作。</a:t>
            </a:r>
            <a:endParaRPr kumimoji="0" lang="zh-TW" altLang="en-US" sz="1200" dirty="0">
              <a:solidFill>
                <a:prstClr val="black"/>
              </a:solidFill>
              <a:latin typeface="標楷體" panose="03000509000000000000" pitchFamily="65" charset="-120"/>
              <a:ea typeface="標楷體" panose="03000509000000000000" pitchFamily="65" charset="-120"/>
            </a:endParaRPr>
          </a:p>
        </p:txBody>
      </p:sp>
      <p:pic>
        <p:nvPicPr>
          <p:cNvPr id="8" name="圖片 7">
            <a:extLst>
              <a:ext uri="{FF2B5EF4-FFF2-40B4-BE49-F238E27FC236}">
                <a16:creationId xmlns:a16="http://schemas.microsoft.com/office/drawing/2014/main" id="{3739EC3F-27D5-4A7D-936F-EFAE1B65EFA2}"/>
              </a:ext>
            </a:extLst>
          </p:cNvPr>
          <p:cNvPicPr>
            <a:picLocks noChangeAspect="1"/>
          </p:cNvPicPr>
          <p:nvPr/>
        </p:nvPicPr>
        <p:blipFill>
          <a:blip r:embed="rId2"/>
          <a:stretch>
            <a:fillRect/>
          </a:stretch>
        </p:blipFill>
        <p:spPr>
          <a:xfrm>
            <a:off x="482098" y="1646803"/>
            <a:ext cx="5649362" cy="2501171"/>
          </a:xfrm>
          <a:prstGeom prst="rect">
            <a:avLst/>
          </a:prstGeom>
        </p:spPr>
      </p:pic>
    </p:spTree>
    <p:extLst>
      <p:ext uri="{BB962C8B-B14F-4D97-AF65-F5344CB8AC3E}">
        <p14:creationId xmlns:p14="http://schemas.microsoft.com/office/powerpoint/2010/main" val="2957821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35D755-89F7-44A3-ACCD-00AE6FC52249}"/>
              </a:ext>
            </a:extLst>
          </p:cNvPr>
          <p:cNvSpPr>
            <a:spLocks noGrp="1"/>
          </p:cNvSpPr>
          <p:nvPr>
            <p:ph type="title"/>
          </p:nvPr>
        </p:nvSpPr>
        <p:spPr/>
        <p:txBody>
          <a:bodyPr/>
          <a:lstStyle/>
          <a:p>
            <a:r>
              <a:rPr lang="en-US" altLang="zh-TW" dirty="0"/>
              <a:t>FX Trader P/L</a:t>
            </a:r>
            <a:endParaRPr lang="zh-TW" altLang="en-US" dirty="0"/>
          </a:p>
        </p:txBody>
      </p:sp>
      <p:sp>
        <p:nvSpPr>
          <p:cNvPr id="3" name="投影片編號版面配置區 2">
            <a:extLst>
              <a:ext uri="{FF2B5EF4-FFF2-40B4-BE49-F238E27FC236}">
                <a16:creationId xmlns:a16="http://schemas.microsoft.com/office/drawing/2014/main" id="{0F5AEF08-FA58-4571-BC78-BD0451446C78}"/>
              </a:ext>
            </a:extLst>
          </p:cNvPr>
          <p:cNvSpPr>
            <a:spLocks noGrp="1"/>
          </p:cNvSpPr>
          <p:nvPr>
            <p:ph type="sldNum" sz="quarter" idx="10"/>
          </p:nvPr>
        </p:nvSpPr>
        <p:spPr/>
        <p:txBody>
          <a:bodyPr/>
          <a:lstStyle/>
          <a:p>
            <a:pPr defTabSz="685800" fontAlgn="auto">
              <a:spcBef>
                <a:spcPts val="0"/>
              </a:spcBef>
              <a:spcAft>
                <a:spcPts val="0"/>
              </a:spcAft>
              <a:defRPr/>
            </a:pPr>
            <a:fld id="{ED852E88-0254-4B19-81B3-E8664451FBCF}" type="slidenum">
              <a:rPr kumimoji="0" lang="zh-TW" altLang="en-US">
                <a:solidFill>
                  <a:prstClr val="black"/>
                </a:solidFill>
              </a:rPr>
              <a:pPr defTabSz="685800" fontAlgn="auto">
                <a:spcBef>
                  <a:spcPts val="0"/>
                </a:spcBef>
                <a:spcAft>
                  <a:spcPts val="0"/>
                </a:spcAft>
                <a:defRPr/>
              </a:pPr>
              <a:t>5</a:t>
            </a:fld>
            <a:endParaRPr kumimoji="0" lang="en-US" altLang="zh-TW">
              <a:solidFill>
                <a:prstClr val="black"/>
              </a:solidFill>
            </a:endParaRPr>
          </a:p>
        </p:txBody>
      </p:sp>
      <p:pic>
        <p:nvPicPr>
          <p:cNvPr id="6" name="圖片 5">
            <a:extLst>
              <a:ext uri="{FF2B5EF4-FFF2-40B4-BE49-F238E27FC236}">
                <a16:creationId xmlns:a16="http://schemas.microsoft.com/office/drawing/2014/main" id="{DABB66E3-EAA2-4DB7-921A-A931B9BEF4E7}"/>
              </a:ext>
            </a:extLst>
          </p:cNvPr>
          <p:cNvPicPr>
            <a:picLocks noChangeAspect="1"/>
          </p:cNvPicPr>
          <p:nvPr/>
        </p:nvPicPr>
        <p:blipFill>
          <a:blip r:embed="rId2"/>
          <a:stretch>
            <a:fillRect/>
          </a:stretch>
        </p:blipFill>
        <p:spPr>
          <a:xfrm>
            <a:off x="756906" y="1875790"/>
            <a:ext cx="7901412" cy="2906138"/>
          </a:xfrm>
          <a:prstGeom prst="rect">
            <a:avLst/>
          </a:prstGeom>
        </p:spPr>
      </p:pic>
    </p:spTree>
    <p:extLst>
      <p:ext uri="{BB962C8B-B14F-4D97-AF65-F5344CB8AC3E}">
        <p14:creationId xmlns:p14="http://schemas.microsoft.com/office/powerpoint/2010/main" val="12110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標題 1">
            <a:extLst>
              <a:ext uri="{FF2B5EF4-FFF2-40B4-BE49-F238E27FC236}">
                <a16:creationId xmlns:a16="http://schemas.microsoft.com/office/drawing/2014/main" id="{AA9BF462-E01D-45DD-9FAD-34186FA17724}"/>
              </a:ext>
            </a:extLst>
          </p:cNvPr>
          <p:cNvSpPr>
            <a:spLocks noGrp="1" noChangeArrowheads="1"/>
          </p:cNvSpPr>
          <p:nvPr>
            <p:ph type="ctrTitle"/>
          </p:nvPr>
        </p:nvSpPr>
        <p:spPr>
          <a:xfrm>
            <a:off x="882713" y="1107283"/>
            <a:ext cx="6389626" cy="431006"/>
          </a:xfrm>
        </p:spPr>
        <p:txBody>
          <a:bodyPr/>
          <a:lstStyle/>
          <a:p>
            <a:r>
              <a:rPr lang="zh-TW" altLang="en-US" sz="1800" dirty="0"/>
              <a:t>港幣市場近期動盪緣由</a:t>
            </a:r>
          </a:p>
        </p:txBody>
      </p:sp>
      <p:sp>
        <p:nvSpPr>
          <p:cNvPr id="8195" name="副標題 2">
            <a:extLst>
              <a:ext uri="{FF2B5EF4-FFF2-40B4-BE49-F238E27FC236}">
                <a16:creationId xmlns:a16="http://schemas.microsoft.com/office/drawing/2014/main" id="{36560291-303E-4563-ACD7-1E373668328E}"/>
              </a:ext>
            </a:extLst>
          </p:cNvPr>
          <p:cNvSpPr>
            <a:spLocks noGrp="1" noChangeArrowheads="1"/>
          </p:cNvSpPr>
          <p:nvPr>
            <p:ph type="subTitle" idx="1"/>
          </p:nvPr>
        </p:nvSpPr>
        <p:spPr>
          <a:xfrm>
            <a:off x="882713" y="1663305"/>
            <a:ext cx="7462319" cy="1225153"/>
          </a:xfrm>
        </p:spPr>
        <p:txBody>
          <a:bodyPr/>
          <a:lstStyle/>
          <a:p>
            <a:pPr marL="342900" indent="-342900" algn="l">
              <a:buFont typeface="Wingdings" panose="05000000000000000000" pitchFamily="2" charset="2"/>
              <a:buChar char="n"/>
              <a:defRPr/>
            </a:pPr>
            <a:r>
              <a:rPr lang="en-US" altLang="zh-TW" sz="1200" b="0" dirty="0">
                <a:latin typeface="+mn-ea"/>
              </a:rPr>
              <a:t>2025</a:t>
            </a:r>
            <a:r>
              <a:rPr lang="zh-TW" altLang="zh-TW" sz="1200" b="0" dirty="0">
                <a:latin typeface="+mn-ea"/>
              </a:rPr>
              <a:t>年大量資本流入香港金融市場，加上</a:t>
            </a:r>
            <a:r>
              <a:rPr lang="zh-TW" altLang="en-US" sz="1200" b="0" dirty="0">
                <a:latin typeface="+mn-ea"/>
              </a:rPr>
              <a:t>國際</a:t>
            </a:r>
            <a:r>
              <a:rPr lang="zh-TW" altLang="zh-TW" sz="1200" b="0" dirty="0">
                <a:latin typeface="+mn-ea"/>
              </a:rPr>
              <a:t>美元弱，</a:t>
            </a:r>
            <a:r>
              <a:rPr lang="zh-TW" altLang="en-US" sz="1200" b="0" dirty="0">
                <a:latin typeface="+mn-ea"/>
              </a:rPr>
              <a:t>五月初匯價測試</a:t>
            </a:r>
            <a:r>
              <a:rPr lang="en-US" altLang="zh-TW" sz="1200" b="0" dirty="0">
                <a:latin typeface="+mn-ea"/>
              </a:rPr>
              <a:t>7.75</a:t>
            </a:r>
            <a:r>
              <a:rPr lang="zh-TW" altLang="en-US" sz="1200" b="0" dirty="0">
                <a:latin typeface="+mn-ea"/>
              </a:rPr>
              <a:t>，</a:t>
            </a:r>
            <a:r>
              <a:rPr lang="zh-TW" altLang="zh-TW" sz="1200" b="0" dirty="0">
                <a:latin typeface="+mn-ea"/>
              </a:rPr>
              <a:t>觸發了強方兌換保證</a:t>
            </a:r>
            <a:r>
              <a:rPr lang="en-US" altLang="zh-TW" sz="1200" b="0" dirty="0">
                <a:latin typeface="+mn-ea"/>
              </a:rPr>
              <a:t> </a:t>
            </a:r>
            <a:r>
              <a:rPr lang="zh-TW" altLang="zh-TW" sz="1200" b="0" dirty="0">
                <a:latin typeface="+mn-ea"/>
              </a:rPr>
              <a:t>。</a:t>
            </a:r>
            <a:endParaRPr lang="en-US" altLang="zh-TW" sz="1200" b="0" dirty="0">
              <a:latin typeface="+mn-ea"/>
            </a:endParaRPr>
          </a:p>
          <a:p>
            <a:pPr marL="342900" indent="-342900" algn="l">
              <a:buFont typeface="Wingdings" panose="05000000000000000000" pitchFamily="2" charset="2"/>
              <a:buChar char="n"/>
              <a:defRPr/>
            </a:pPr>
            <a:r>
              <a:rPr lang="zh-TW" altLang="en-US" sz="1200" b="0" dirty="0">
                <a:latin typeface="+mn-ea"/>
              </a:rPr>
              <a:t>金管局的干預，</a:t>
            </a:r>
            <a:r>
              <a:rPr lang="zh-TW" altLang="zh-TW" sz="1200" b="0" dirty="0">
                <a:latin typeface="+mn-ea"/>
              </a:rPr>
              <a:t>賣出總計</a:t>
            </a:r>
            <a:r>
              <a:rPr lang="en-US" altLang="zh-TW" sz="1200" b="0" dirty="0">
                <a:latin typeface="+mn-ea"/>
              </a:rPr>
              <a:t>1290</a:t>
            </a:r>
            <a:r>
              <a:rPr lang="zh-TW" altLang="zh-TW" sz="1200" b="0" dirty="0">
                <a:latin typeface="+mn-ea"/>
              </a:rPr>
              <a:t>億港元捍衛匯率，導致銀行體系總結餘從</a:t>
            </a:r>
            <a:r>
              <a:rPr lang="en-US" altLang="zh-TW" sz="1200" b="0" dirty="0">
                <a:latin typeface="+mn-ea"/>
              </a:rPr>
              <a:t>450</a:t>
            </a:r>
            <a:r>
              <a:rPr lang="zh-TW" altLang="zh-TW" sz="1200" b="0" dirty="0">
                <a:latin typeface="+mn-ea"/>
              </a:rPr>
              <a:t>億港元增至</a:t>
            </a:r>
            <a:r>
              <a:rPr lang="en-US" altLang="zh-TW" sz="1200" b="0" dirty="0">
                <a:latin typeface="+mn-ea"/>
              </a:rPr>
              <a:t>1740</a:t>
            </a:r>
            <a:r>
              <a:rPr lang="zh-TW" altLang="zh-TW" sz="1200" b="0" dirty="0">
                <a:latin typeface="+mn-ea"/>
              </a:rPr>
              <a:t>億港元</a:t>
            </a:r>
            <a:r>
              <a:rPr lang="en-US" altLang="zh-TW" sz="1200" b="0" dirty="0">
                <a:latin typeface="+mn-ea"/>
              </a:rPr>
              <a:t> </a:t>
            </a:r>
            <a:r>
              <a:rPr lang="zh-TW" altLang="zh-TW" sz="1200" b="0" dirty="0">
                <a:latin typeface="+mn-ea"/>
              </a:rPr>
              <a:t>。隔夜利率迅速降至接近零。</a:t>
            </a:r>
            <a:r>
              <a:rPr lang="en-US" altLang="zh-TW" sz="1200" b="0" dirty="0">
                <a:latin typeface="+mn-ea"/>
              </a:rPr>
              <a:t>3</a:t>
            </a:r>
            <a:r>
              <a:rPr lang="zh-TW" altLang="zh-TW" sz="1200" b="0" dirty="0">
                <a:latin typeface="+mn-ea"/>
              </a:rPr>
              <a:t>個月</a:t>
            </a:r>
            <a:r>
              <a:rPr lang="en-US" altLang="zh-TW" sz="1200" b="0" dirty="0">
                <a:latin typeface="+mn-ea"/>
              </a:rPr>
              <a:t>HIBOR</a:t>
            </a:r>
            <a:r>
              <a:rPr lang="zh-TW" altLang="zh-TW" sz="1200" b="0" dirty="0">
                <a:latin typeface="+mn-ea"/>
              </a:rPr>
              <a:t>從</a:t>
            </a:r>
            <a:r>
              <a:rPr lang="en-US" altLang="zh-TW" sz="1200" b="0" dirty="0">
                <a:latin typeface="+mn-ea"/>
              </a:rPr>
              <a:t>4%</a:t>
            </a:r>
            <a:r>
              <a:rPr lang="zh-TW" altLang="zh-TW" sz="1200" b="0" dirty="0">
                <a:latin typeface="+mn-ea"/>
              </a:rPr>
              <a:t>降至目前的</a:t>
            </a:r>
            <a:r>
              <a:rPr lang="en-US" altLang="zh-TW" sz="1200" b="0" dirty="0">
                <a:latin typeface="+mn-ea"/>
              </a:rPr>
              <a:t>1.72%</a:t>
            </a:r>
            <a:r>
              <a:rPr lang="zh-TW" altLang="zh-TW" sz="1200" b="0" dirty="0">
                <a:latin typeface="+mn-ea"/>
              </a:rPr>
              <a:t>，導致港元和美元短期利率之間的利差擴大到過去二十年來的最高水平</a:t>
            </a:r>
            <a:r>
              <a:rPr lang="zh-TW" altLang="en-US" sz="1200" b="0" dirty="0">
                <a:latin typeface="+mn-ea"/>
              </a:rPr>
              <a:t>，匯價往</a:t>
            </a:r>
            <a:r>
              <a:rPr lang="en-US" altLang="zh-TW" sz="1200" b="0" dirty="0">
                <a:latin typeface="+mn-ea"/>
              </a:rPr>
              <a:t>7.85</a:t>
            </a:r>
            <a:r>
              <a:rPr lang="zh-TW" altLang="en-US" sz="1200" b="0" dirty="0">
                <a:latin typeface="+mn-ea"/>
              </a:rPr>
              <a:t>弱方兌換保證靠攏。</a:t>
            </a:r>
            <a:br>
              <a:rPr lang="en-US" altLang="zh-TW" sz="1500" dirty="0">
                <a:latin typeface="新細明體" panose="02020500000000000000" pitchFamily="18" charset="-120"/>
                <a:ea typeface="新細明體" panose="02020500000000000000" pitchFamily="18" charset="-120"/>
              </a:rPr>
            </a:br>
            <a:endParaRPr lang="zh-TW" altLang="en-US" sz="1500" dirty="0">
              <a:latin typeface="標楷體" panose="03000509000000000000" pitchFamily="65" charset="-120"/>
            </a:endParaRPr>
          </a:p>
        </p:txBody>
      </p:sp>
      <p:pic>
        <p:nvPicPr>
          <p:cNvPr id="3" name="圖片 2">
            <a:extLst>
              <a:ext uri="{FF2B5EF4-FFF2-40B4-BE49-F238E27FC236}">
                <a16:creationId xmlns:a16="http://schemas.microsoft.com/office/drawing/2014/main" id="{7C492AD5-6B45-41D3-9197-C02B21F555CD}"/>
              </a:ext>
            </a:extLst>
          </p:cNvPr>
          <p:cNvPicPr>
            <a:picLocks noChangeAspect="1"/>
          </p:cNvPicPr>
          <p:nvPr/>
        </p:nvPicPr>
        <p:blipFill>
          <a:blip r:embed="rId2"/>
          <a:stretch>
            <a:fillRect/>
          </a:stretch>
        </p:blipFill>
        <p:spPr>
          <a:xfrm>
            <a:off x="677802" y="2586863"/>
            <a:ext cx="7864142" cy="26839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投影片編號版面配置區 1">
            <a:extLst>
              <a:ext uri="{FF2B5EF4-FFF2-40B4-BE49-F238E27FC236}">
                <a16:creationId xmlns:a16="http://schemas.microsoft.com/office/drawing/2014/main" id="{C64DF91C-FBF1-4F83-A454-F36288B12C4B}"/>
              </a:ext>
            </a:extLst>
          </p:cNvPr>
          <p:cNvSpPr>
            <a:spLocks noGrp="1" noChangeArrowheads="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FF3300"/>
              </a:buClr>
              <a:buFont typeface="Wingdings" panose="05000000000000000000" pitchFamily="2" charset="2"/>
              <a:buChar char="n"/>
              <a:defRPr kumimoji="1" sz="1800" b="1">
                <a:solidFill>
                  <a:schemeClr val="tx1"/>
                </a:solidFill>
                <a:latin typeface="Arial" panose="020B0604020202020204" pitchFamily="34" charset="0"/>
                <a:ea typeface="標楷體" panose="03000509000000000000" pitchFamily="65" charset="-120"/>
              </a:defRPr>
            </a:lvl1pPr>
            <a:lvl2pPr marL="557213" indent="-214313">
              <a:spcBef>
                <a:spcPct val="20000"/>
              </a:spcBef>
              <a:buClr>
                <a:srgbClr val="FF3300"/>
              </a:buClr>
              <a:buFont typeface="Wingdings" panose="05000000000000000000" pitchFamily="2" charset="2"/>
              <a:buChar char="n"/>
              <a:defRPr kumimoji="1" sz="1500" b="1">
                <a:solidFill>
                  <a:schemeClr val="tx1"/>
                </a:solidFill>
                <a:latin typeface="Arial" panose="020B0604020202020204" pitchFamily="34" charset="0"/>
                <a:ea typeface="標楷體" panose="03000509000000000000" pitchFamily="65" charset="-120"/>
              </a:defRPr>
            </a:lvl2pPr>
            <a:lvl3pPr marL="857250" indent="-171450">
              <a:spcBef>
                <a:spcPct val="20000"/>
              </a:spcBef>
              <a:buClr>
                <a:srgbClr val="FF3300"/>
              </a:buClr>
              <a:buFont typeface="Wingdings" panose="05000000000000000000" pitchFamily="2" charset="2"/>
              <a:buChar char="n"/>
              <a:defRPr kumimoji="1" b="1">
                <a:solidFill>
                  <a:schemeClr val="tx1"/>
                </a:solidFill>
                <a:latin typeface="Arial" panose="020B0604020202020204" pitchFamily="34" charset="0"/>
                <a:ea typeface="標楷體" panose="03000509000000000000" pitchFamily="65" charset="-120"/>
              </a:defRPr>
            </a:lvl3pPr>
            <a:lvl4pPr marL="1200150" indent="-171450">
              <a:spcBef>
                <a:spcPct val="20000"/>
              </a:spcBef>
              <a:buChar char="–"/>
              <a:defRPr kumimoji="1" sz="1500">
                <a:solidFill>
                  <a:schemeClr val="tx1"/>
                </a:solidFill>
                <a:latin typeface="Arial" panose="020B0604020202020204" pitchFamily="34" charset="0"/>
                <a:ea typeface="新細明體" panose="02020500000000000000" pitchFamily="18" charset="-120"/>
              </a:defRPr>
            </a:lvl4pPr>
            <a:lvl5pPr marL="1543050" indent="-171450">
              <a:spcBef>
                <a:spcPct val="20000"/>
              </a:spcBef>
              <a:buChar char="»"/>
              <a:defRPr kumimoji="1" sz="1500">
                <a:solidFill>
                  <a:schemeClr val="tx1"/>
                </a:solidFill>
                <a:latin typeface="Arial" panose="020B0604020202020204" pitchFamily="34" charset="0"/>
                <a:ea typeface="新細明體" panose="02020500000000000000" pitchFamily="18" charset="-120"/>
              </a:defRPr>
            </a:lvl5pPr>
            <a:lvl6pPr marL="1885950" indent="-17145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6pPr>
            <a:lvl7pPr marL="2228850" indent="-17145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7pPr>
            <a:lvl8pPr marL="2571750" indent="-17145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8pPr>
            <a:lvl9pPr marL="2914650" indent="-171450" eaLnBrk="0" fontAlgn="base" hangingPunct="0">
              <a:spcBef>
                <a:spcPct val="20000"/>
              </a:spcBef>
              <a:spcAft>
                <a:spcPct val="0"/>
              </a:spcAft>
              <a:buChar char="»"/>
              <a:defRPr kumimoji="1" sz="1500">
                <a:solidFill>
                  <a:schemeClr val="tx1"/>
                </a:solidFill>
                <a:latin typeface="Arial" panose="020B0604020202020204" pitchFamily="34" charset="0"/>
                <a:ea typeface="新細明體" panose="02020500000000000000" pitchFamily="18" charset="-120"/>
              </a:defRPr>
            </a:lvl9pPr>
          </a:lstStyle>
          <a:p>
            <a:pPr defTabSz="685800" fontAlgn="auto">
              <a:spcBef>
                <a:spcPct val="0"/>
              </a:spcBef>
              <a:spcAft>
                <a:spcPts val="0"/>
              </a:spcAft>
              <a:buClrTx/>
              <a:buNone/>
            </a:pPr>
            <a:fld id="{E314C2CC-66FC-45F6-85F9-5ADBBBF6F18C}" type="slidenum">
              <a:rPr lang="en-US" altLang="zh-TW" sz="900" b="0">
                <a:solidFill>
                  <a:prstClr val="black"/>
                </a:solidFill>
                <a:ea typeface="新細明體" panose="02020500000000000000" pitchFamily="18" charset="-120"/>
              </a:rPr>
              <a:pPr defTabSz="685800" fontAlgn="auto">
                <a:spcBef>
                  <a:spcPct val="0"/>
                </a:spcBef>
                <a:spcAft>
                  <a:spcPts val="0"/>
                </a:spcAft>
                <a:buClrTx/>
                <a:buNone/>
              </a:pPr>
              <a:t>7</a:t>
            </a:fld>
            <a:endParaRPr lang="en-US" altLang="zh-TW" sz="900" b="0">
              <a:solidFill>
                <a:prstClr val="black"/>
              </a:solidFill>
              <a:ea typeface="新細明體" panose="02020500000000000000" pitchFamily="18" charset="-120"/>
            </a:endParaRPr>
          </a:p>
        </p:txBody>
      </p:sp>
      <p:sp>
        <p:nvSpPr>
          <p:cNvPr id="4" name="副標題 2">
            <a:extLst>
              <a:ext uri="{FF2B5EF4-FFF2-40B4-BE49-F238E27FC236}">
                <a16:creationId xmlns:a16="http://schemas.microsoft.com/office/drawing/2014/main" id="{0B0EAB26-48A8-4DE8-A6FA-DBAB79CA2A99}"/>
              </a:ext>
            </a:extLst>
          </p:cNvPr>
          <p:cNvSpPr txBox="1">
            <a:spLocks noChangeArrowheads="1"/>
          </p:cNvSpPr>
          <p:nvPr/>
        </p:nvSpPr>
        <p:spPr>
          <a:xfrm>
            <a:off x="814812" y="1663304"/>
            <a:ext cx="7693182" cy="2758748"/>
          </a:xfrm>
          <a:prstGeom prst="rect">
            <a:avLst/>
          </a:prstGeom>
        </p:spPr>
        <p:txBody>
          <a:bodyPr/>
          <a:lstStyle>
            <a:lvl1pPr marL="457200" indent="-457200">
              <a:spcBef>
                <a:spcPct val="20000"/>
              </a:spcBef>
              <a:buClr>
                <a:srgbClr val="FF3300"/>
              </a:buClr>
              <a:buFont typeface="Wingdings" panose="05000000000000000000" pitchFamily="2" charset="2"/>
              <a:buChar char="n"/>
              <a:defRPr kumimoji="1" sz="2400" b="1">
                <a:solidFill>
                  <a:schemeClr val="tx1"/>
                </a:solidFill>
                <a:latin typeface="Arial" panose="020B0604020202020204" pitchFamily="34" charset="0"/>
                <a:ea typeface="標楷體" panose="03000509000000000000" pitchFamily="65" charset="-120"/>
              </a:defRPr>
            </a:lvl1pPr>
            <a:lvl2pPr marL="742950" indent="-285750">
              <a:spcBef>
                <a:spcPct val="20000"/>
              </a:spcBef>
              <a:buClr>
                <a:srgbClr val="FF3300"/>
              </a:buClr>
              <a:buFont typeface="Wingdings" panose="05000000000000000000" pitchFamily="2" charset="2"/>
              <a:buChar char="n"/>
              <a:defRPr kumimoji="1" sz="2000" b="1">
                <a:solidFill>
                  <a:schemeClr val="tx1"/>
                </a:solidFill>
                <a:latin typeface="Arial" panose="020B0604020202020204" pitchFamily="34" charset="0"/>
                <a:ea typeface="標楷體" panose="03000509000000000000" pitchFamily="65" charset="-120"/>
              </a:defRPr>
            </a:lvl2pPr>
            <a:lvl3pPr marL="1143000" indent="-228600">
              <a:spcBef>
                <a:spcPct val="20000"/>
              </a:spcBef>
              <a:buClr>
                <a:srgbClr val="FF3300"/>
              </a:buClr>
              <a:buFont typeface="Wingdings" panose="05000000000000000000" pitchFamily="2" charset="2"/>
              <a:buChar char="n"/>
              <a:defRPr kumimoji="1" b="1">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342900" indent="-342900" defTabSz="685800" fontAlgn="auto">
              <a:spcAft>
                <a:spcPts val="0"/>
              </a:spcAft>
              <a:defRPr/>
            </a:pPr>
            <a:r>
              <a:rPr lang="zh-TW" altLang="zh-TW" sz="1200" b="0" dirty="0">
                <a:solidFill>
                  <a:prstClr val="black"/>
                </a:solidFill>
                <a:latin typeface="微軟正黑體" panose="020B0604030504040204" pitchFamily="34" charset="-120"/>
                <a:ea typeface="微軟正黑體" panose="020B0604030504040204" pitchFamily="34" charset="-120"/>
              </a:rPr>
              <a:t>低利率對香港經濟</a:t>
            </a:r>
            <a:r>
              <a:rPr lang="zh-TW" altLang="en-US" sz="1200" b="0" dirty="0">
                <a:solidFill>
                  <a:prstClr val="black"/>
                </a:solidFill>
                <a:latin typeface="微軟正黑體" panose="020B0604030504040204" pitchFamily="34" charset="-120"/>
                <a:ea typeface="微軟正黑體" panose="020B0604030504040204" pitchFamily="34" charset="-120"/>
              </a:rPr>
              <a:t>有</a:t>
            </a:r>
            <a:r>
              <a:rPr lang="zh-TW" altLang="zh-TW" sz="1200" b="0" dirty="0">
                <a:solidFill>
                  <a:prstClr val="black"/>
                </a:solidFill>
                <a:latin typeface="微軟正黑體" panose="020B0604030504040204" pitchFamily="34" charset="-120"/>
                <a:ea typeface="微軟正黑體" panose="020B0604030504040204" pitchFamily="34" charset="-120"/>
              </a:rPr>
              <a:t>益</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高借貸成本曾對香港的房地產和金融活動產生負面影響</a:t>
            </a:r>
            <a:br>
              <a:rPr lang="en-US" altLang="zh-TW" sz="1200" b="0" dirty="0">
                <a:solidFill>
                  <a:prstClr val="black"/>
                </a:solidFill>
                <a:latin typeface="微軟正黑體" panose="020B0604030504040204" pitchFamily="34" charset="-120"/>
                <a:ea typeface="微軟正黑體" panose="020B0604030504040204" pitchFamily="34" charset="-120"/>
              </a:rPr>
            </a:br>
            <a:r>
              <a:rPr lang="en-US" altLang="zh-TW" sz="1200" b="0" dirty="0">
                <a:solidFill>
                  <a:prstClr val="black"/>
                </a:solidFill>
                <a:latin typeface="微軟正黑體" panose="020B0604030504040204" pitchFamily="34" charset="-120"/>
                <a:ea typeface="微軟正黑體" panose="020B0604030504040204" pitchFamily="34" charset="-120"/>
              </a:rPr>
              <a:t>1</a:t>
            </a:r>
            <a:r>
              <a:rPr lang="zh-TW" altLang="zh-TW" sz="1200" b="0" dirty="0">
                <a:solidFill>
                  <a:prstClr val="black"/>
                </a:solidFill>
                <a:latin typeface="微軟正黑體" panose="020B0604030504040204" pitchFamily="34" charset="-120"/>
                <a:ea typeface="微軟正黑體" panose="020B0604030504040204" pitchFamily="34" charset="-120"/>
              </a:rPr>
              <a:t>個月</a:t>
            </a:r>
            <a:r>
              <a:rPr lang="en-US" altLang="zh-TW" sz="1200" b="0" dirty="0">
                <a:solidFill>
                  <a:prstClr val="black"/>
                </a:solidFill>
                <a:latin typeface="微軟正黑體" panose="020B0604030504040204" pitchFamily="34" charset="-120"/>
                <a:ea typeface="微軟正黑體" panose="020B0604030504040204" pitchFamily="34" charset="-120"/>
              </a:rPr>
              <a:t>HIBOR</a:t>
            </a:r>
            <a:r>
              <a:rPr lang="zh-TW" altLang="zh-TW" sz="1200" b="0" dirty="0">
                <a:solidFill>
                  <a:prstClr val="black"/>
                </a:solidFill>
                <a:latin typeface="微軟正黑體" panose="020B0604030504040204" pitchFamily="34" charset="-120"/>
                <a:ea typeface="微軟正黑體" panose="020B0604030504040204" pitchFamily="34" charset="-120"/>
              </a:rPr>
              <a:t>為基礎的按揭利率從</a:t>
            </a:r>
            <a:r>
              <a:rPr lang="en-US" altLang="zh-TW" sz="1200" b="0" dirty="0">
                <a:solidFill>
                  <a:prstClr val="black"/>
                </a:solidFill>
                <a:latin typeface="微軟正黑體" panose="020B0604030504040204" pitchFamily="34" charset="-120"/>
                <a:ea typeface="微軟正黑體" panose="020B0604030504040204" pitchFamily="34" charset="-120"/>
              </a:rPr>
              <a:t>3.5%</a:t>
            </a:r>
            <a:r>
              <a:rPr lang="zh-TW" altLang="zh-TW" sz="1200" b="0" dirty="0">
                <a:solidFill>
                  <a:prstClr val="black"/>
                </a:solidFill>
                <a:latin typeface="微軟正黑體" panose="020B0604030504040204" pitchFamily="34" charset="-120"/>
                <a:ea typeface="微軟正黑體" panose="020B0604030504040204" pitchFamily="34" charset="-120"/>
              </a:rPr>
              <a:t>降低約</a:t>
            </a:r>
            <a:r>
              <a:rPr lang="en-US" altLang="zh-TW" sz="1200" b="0" dirty="0">
                <a:solidFill>
                  <a:prstClr val="black"/>
                </a:solidFill>
                <a:latin typeface="微軟正黑體" panose="020B0604030504040204" pitchFamily="34" charset="-120"/>
                <a:ea typeface="微軟正黑體" panose="020B0604030504040204" pitchFamily="34" charset="-120"/>
              </a:rPr>
              <a:t>150</a:t>
            </a:r>
            <a:r>
              <a:rPr lang="zh-TW" altLang="zh-TW" sz="1200" b="0" dirty="0">
                <a:solidFill>
                  <a:prstClr val="black"/>
                </a:solidFill>
                <a:latin typeface="微軟正黑體" panose="020B0604030504040204" pitchFamily="34" charset="-120"/>
                <a:ea typeface="微軟正黑體" panose="020B0604030504040204" pitchFamily="34" charset="-120"/>
              </a:rPr>
              <a:t>個基點至</a:t>
            </a:r>
            <a:r>
              <a:rPr lang="en-US" altLang="zh-TW" sz="1200" b="0" dirty="0">
                <a:solidFill>
                  <a:prstClr val="black"/>
                </a:solidFill>
                <a:latin typeface="微軟正黑體" panose="020B0604030504040204" pitchFamily="34" charset="-120"/>
                <a:ea typeface="微軟正黑體" panose="020B0604030504040204" pitchFamily="34" charset="-120"/>
              </a:rPr>
              <a:t>2%</a:t>
            </a:r>
            <a:r>
              <a:rPr lang="zh-TW" altLang="zh-TW" sz="1200" b="0" dirty="0">
                <a:solidFill>
                  <a:prstClr val="black"/>
                </a:solidFill>
                <a:latin typeface="微軟正黑體" panose="020B0604030504040204" pitchFamily="34" charset="-120"/>
                <a:ea typeface="微軟正黑體" panose="020B0604030504040204" pitchFamily="34" charset="-120"/>
              </a:rPr>
              <a:t>。</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支持房地產市場：隨著</a:t>
            </a:r>
            <a:r>
              <a:rPr lang="en-US" altLang="zh-TW" sz="1200" b="0" dirty="0">
                <a:solidFill>
                  <a:prstClr val="black"/>
                </a:solidFill>
                <a:latin typeface="微軟正黑體" panose="020B0604030504040204" pitchFamily="34" charset="-120"/>
                <a:ea typeface="微軟正黑體" panose="020B0604030504040204" pitchFamily="34" charset="-120"/>
              </a:rPr>
              <a:t>HIBOR</a:t>
            </a:r>
            <a:r>
              <a:rPr lang="zh-TW" altLang="zh-TW" sz="1200" b="0" dirty="0">
                <a:solidFill>
                  <a:prstClr val="black"/>
                </a:solidFill>
                <a:latin typeface="微軟正黑體" panose="020B0604030504040204" pitchFamily="34" charset="-120"/>
                <a:ea typeface="微軟正黑體" panose="020B0604030504040204" pitchFamily="34" charset="-120"/>
              </a:rPr>
              <a:t>近期急劇下降，租金收益率再次超過按揭利率，使購買物業相對於銀行存款</a:t>
            </a:r>
            <a:r>
              <a:rPr lang="en-US" altLang="zh-TW" sz="1200" b="0" dirty="0">
                <a:solidFill>
                  <a:prstClr val="black"/>
                </a:solidFill>
                <a:latin typeface="微軟正黑體" panose="020B0604030504040204" pitchFamily="34" charset="-120"/>
                <a:ea typeface="微軟正黑體" panose="020B0604030504040204" pitchFamily="34" charset="-120"/>
              </a:rPr>
              <a:t>/</a:t>
            </a:r>
            <a:r>
              <a:rPr lang="zh-TW" altLang="zh-TW" sz="1200" b="0" dirty="0">
                <a:solidFill>
                  <a:prstClr val="black"/>
                </a:solidFill>
                <a:latin typeface="微軟正黑體" panose="020B0604030504040204" pitchFamily="34" charset="-120"/>
                <a:ea typeface="微軟正黑體" panose="020B0604030504040204" pitchFamily="34" charset="-120"/>
              </a:rPr>
              <a:t>貨幣市場基金更具吸引力</a:t>
            </a:r>
            <a:r>
              <a:rPr lang="en-US" altLang="zh-TW" sz="1200" b="0" dirty="0">
                <a:solidFill>
                  <a:prstClr val="black"/>
                </a:solidFill>
                <a:latin typeface="微軟正黑體" panose="020B0604030504040204" pitchFamily="34" charset="-120"/>
                <a:ea typeface="微軟正黑體" panose="020B0604030504040204" pitchFamily="34" charset="-120"/>
              </a:rPr>
              <a:t> </a:t>
            </a:r>
            <a:r>
              <a:rPr lang="zh-TW" altLang="zh-TW" sz="1200" b="0" dirty="0">
                <a:solidFill>
                  <a:prstClr val="black"/>
                </a:solidFill>
                <a:latin typeface="微軟正黑體" panose="020B0604030504040204" pitchFamily="34" charset="-120"/>
                <a:ea typeface="微軟正黑體" panose="020B0604030504040204" pitchFamily="34" charset="-120"/>
              </a:rPr>
              <a:t>。</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促進銀行貸款增長：儘管低利率可能會輕微縮減銀行利息利潤，但預計銀行貸款增長將有所回升</a:t>
            </a:r>
            <a:r>
              <a:rPr lang="en-US" altLang="zh-TW" sz="1200" b="0" dirty="0">
                <a:solidFill>
                  <a:prstClr val="black"/>
                </a:solidFill>
                <a:latin typeface="微軟正黑體" panose="020B0604030504040204" pitchFamily="34" charset="-120"/>
                <a:ea typeface="微軟正黑體" panose="020B0604030504040204" pitchFamily="34" charset="-120"/>
              </a:rPr>
              <a:t> </a:t>
            </a:r>
            <a:r>
              <a:rPr lang="zh-TW" altLang="zh-TW" sz="1200" b="0" dirty="0">
                <a:solidFill>
                  <a:prstClr val="black"/>
                </a:solidFill>
                <a:latin typeface="微軟正黑體" panose="020B0604030504040204" pitchFamily="34" charset="-120"/>
                <a:ea typeface="微軟正黑體" panose="020B0604030504040204" pitchFamily="34" charset="-120"/>
              </a:rPr>
              <a:t>。</a:t>
            </a:r>
            <a:endParaRPr lang="en-US" altLang="zh-TW" sz="1200" b="0" dirty="0">
              <a:solidFill>
                <a:prstClr val="black"/>
              </a:solidFill>
              <a:latin typeface="微軟正黑體" panose="020B0604030504040204" pitchFamily="34" charset="-120"/>
              <a:ea typeface="微軟正黑體" panose="020B0604030504040204" pitchFamily="34" charset="-120"/>
            </a:endParaRPr>
          </a:p>
          <a:p>
            <a:pPr marL="342900" indent="-342900" defTabSz="685800" fontAlgn="auto">
              <a:spcAft>
                <a:spcPts val="0"/>
              </a:spcAft>
              <a:defRPr/>
            </a:pPr>
            <a:r>
              <a:rPr lang="zh-TW" altLang="zh-TW" sz="1200" b="0" dirty="0">
                <a:solidFill>
                  <a:prstClr val="black"/>
                </a:solidFill>
                <a:latin typeface="微軟正黑體" panose="020B0604030504040204" pitchFamily="34" charset="-120"/>
                <a:ea typeface="微軟正黑體" panose="020B0604030504040204" pitchFamily="34" charset="-120"/>
              </a:rPr>
              <a:t>未來展望</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預計</a:t>
            </a:r>
            <a:r>
              <a:rPr lang="en-US" altLang="zh-TW" sz="1200" b="0" dirty="0">
                <a:solidFill>
                  <a:prstClr val="black"/>
                </a:solidFill>
                <a:latin typeface="微軟正黑體" panose="020B0604030504040204" pitchFamily="34" charset="-120"/>
                <a:ea typeface="微軟正黑體" panose="020B0604030504040204" pitchFamily="34" charset="-120"/>
              </a:rPr>
              <a:t>HIBOR</a:t>
            </a:r>
            <a:r>
              <a:rPr lang="zh-TW" altLang="zh-TW" sz="1200" b="0" dirty="0">
                <a:solidFill>
                  <a:prstClr val="black"/>
                </a:solidFill>
                <a:latin typeface="微軟正黑體" panose="020B0604030504040204" pitchFamily="34" charset="-120"/>
                <a:ea typeface="微軟正黑體" panose="020B0604030504040204" pitchFamily="34" charset="-120"/>
              </a:rPr>
              <a:t>利率將保持低位，使港元在兌換區間內保持弱勢較長時間</a:t>
            </a:r>
            <a:r>
              <a:rPr lang="en-US" altLang="zh-TW" sz="1200" b="0" dirty="0">
                <a:solidFill>
                  <a:prstClr val="black"/>
                </a:solidFill>
                <a:latin typeface="微軟正黑體" panose="020B0604030504040204" pitchFamily="34" charset="-120"/>
                <a:ea typeface="微軟正黑體" panose="020B0604030504040204" pitchFamily="34" charset="-120"/>
              </a:rPr>
              <a:t> </a:t>
            </a:r>
            <a:r>
              <a:rPr lang="zh-TW" altLang="zh-TW" sz="1200" b="0" dirty="0">
                <a:solidFill>
                  <a:prstClr val="black"/>
                </a:solidFill>
                <a:latin typeface="微軟正黑體" panose="020B0604030504040204" pitchFamily="34" charset="-120"/>
                <a:ea typeface="微軟正黑體" panose="020B0604030504040204" pitchFamily="34" charset="-120"/>
              </a:rPr>
              <a:t>。</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干預將是漸進的：即使港元觸及</a:t>
            </a:r>
            <a:r>
              <a:rPr lang="en-US" altLang="zh-TW" sz="1200" b="0" dirty="0">
                <a:solidFill>
                  <a:prstClr val="black"/>
                </a:solidFill>
                <a:latin typeface="微軟正黑體" panose="020B0604030504040204" pitchFamily="34" charset="-120"/>
                <a:ea typeface="微軟正黑體" panose="020B0604030504040204" pitchFamily="34" charset="-120"/>
              </a:rPr>
              <a:t>7.85/</a:t>
            </a:r>
            <a:r>
              <a:rPr lang="zh-TW" altLang="zh-TW" sz="1200" b="0" dirty="0">
                <a:solidFill>
                  <a:prstClr val="black"/>
                </a:solidFill>
                <a:latin typeface="微軟正黑體" panose="020B0604030504040204" pitchFamily="34" charset="-120"/>
                <a:ea typeface="微軟正黑體" panose="020B0604030504040204" pitchFamily="34" charset="-120"/>
              </a:rPr>
              <a:t>美元，金管局的干預也</a:t>
            </a:r>
            <a:r>
              <a:rPr lang="zh-TW" altLang="en-US" sz="1200" b="0" dirty="0">
                <a:solidFill>
                  <a:prstClr val="black"/>
                </a:solidFill>
                <a:latin typeface="微軟正黑體" panose="020B0604030504040204" pitchFamily="34" charset="-120"/>
                <a:ea typeface="微軟正黑體" panose="020B0604030504040204" pitchFamily="34" charset="-120"/>
              </a:rPr>
              <a:t>是漸進的</a:t>
            </a:r>
            <a:r>
              <a:rPr lang="zh-TW" altLang="zh-TW" sz="1200" b="0" dirty="0">
                <a:solidFill>
                  <a:prstClr val="black"/>
                </a:solidFill>
                <a:latin typeface="微軟正黑體" panose="020B0604030504040204" pitchFamily="34" charset="-120"/>
                <a:ea typeface="微軟正黑體" panose="020B0604030504040204" pitchFamily="34" charset="-120"/>
              </a:rPr>
              <a:t>。流動性調整需要時間，大約需要</a:t>
            </a:r>
            <a:r>
              <a:rPr lang="en-US" altLang="zh-TW" sz="1200" b="0" dirty="0">
                <a:solidFill>
                  <a:prstClr val="black"/>
                </a:solidFill>
                <a:latin typeface="微軟正黑體" panose="020B0604030504040204" pitchFamily="34" charset="-120"/>
                <a:ea typeface="微軟正黑體" panose="020B0604030504040204" pitchFamily="34" charset="-120"/>
              </a:rPr>
              <a:t>900</a:t>
            </a:r>
            <a:r>
              <a:rPr lang="zh-TW" altLang="zh-TW" sz="1200" b="0" dirty="0">
                <a:solidFill>
                  <a:prstClr val="black"/>
                </a:solidFill>
                <a:latin typeface="微軟正黑體" panose="020B0604030504040204" pitchFamily="34" charset="-120"/>
                <a:ea typeface="微軟正黑體" panose="020B0604030504040204" pitchFamily="34" charset="-120"/>
              </a:rPr>
              <a:t>億港元的流動性撤出，短期利率才能顯著回升。這可能需要金管局多次干預，歷時數月甚至更長</a:t>
            </a:r>
            <a:r>
              <a:rPr lang="en-US" altLang="zh-TW" sz="1200" b="0" dirty="0">
                <a:solidFill>
                  <a:prstClr val="black"/>
                </a:solidFill>
                <a:latin typeface="微軟正黑體" panose="020B0604030504040204" pitchFamily="34" charset="-120"/>
                <a:ea typeface="微軟正黑體" panose="020B0604030504040204" pitchFamily="34" charset="-120"/>
              </a:rPr>
              <a:t> </a:t>
            </a:r>
            <a:r>
              <a:rPr lang="zh-TW" altLang="zh-TW" sz="1200" b="0" dirty="0">
                <a:solidFill>
                  <a:prstClr val="black"/>
                </a:solidFill>
                <a:latin typeface="微軟正黑體" panose="020B0604030504040204" pitchFamily="34" charset="-120"/>
                <a:ea typeface="微軟正黑體" panose="020B0604030504040204" pitchFamily="34" charset="-120"/>
              </a:rPr>
              <a:t>。</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對套利交易的影響：金管局干預後，大量套利交易出現，利用港元和美元利率之間的巨大差距獲利，將美元</a:t>
            </a:r>
            <a:r>
              <a:rPr lang="en-US" altLang="zh-TW" sz="1200" b="0" dirty="0">
                <a:solidFill>
                  <a:prstClr val="black"/>
                </a:solidFill>
                <a:latin typeface="微軟正黑體" panose="020B0604030504040204" pitchFamily="34" charset="-120"/>
                <a:ea typeface="微軟正黑體" panose="020B0604030504040204" pitchFamily="34" charset="-120"/>
              </a:rPr>
              <a:t>/</a:t>
            </a:r>
            <a:r>
              <a:rPr lang="zh-TW" altLang="zh-TW" sz="1200" b="0" dirty="0">
                <a:solidFill>
                  <a:prstClr val="black"/>
                </a:solidFill>
                <a:latin typeface="微軟正黑體" panose="020B0604030504040204" pitchFamily="34" charset="-120"/>
                <a:ea typeface="微軟正黑體" panose="020B0604030504040204" pitchFamily="34" charset="-120"/>
              </a:rPr>
              <a:t>港元推向</a:t>
            </a:r>
            <a:r>
              <a:rPr lang="en-US" altLang="zh-TW" sz="1200" b="0" dirty="0">
                <a:solidFill>
                  <a:prstClr val="black"/>
                </a:solidFill>
                <a:latin typeface="微軟正黑體" panose="020B0604030504040204" pitchFamily="34" charset="-120"/>
                <a:ea typeface="微軟正黑體" panose="020B0604030504040204" pitchFamily="34" charset="-120"/>
              </a:rPr>
              <a:t>7.85</a:t>
            </a:r>
            <a:r>
              <a:rPr lang="zh-TW" altLang="zh-TW" sz="1200" b="0" dirty="0">
                <a:solidFill>
                  <a:prstClr val="black"/>
                </a:solidFill>
                <a:latin typeface="微軟正黑體" panose="020B0604030504040204" pitchFamily="34" charset="-120"/>
                <a:ea typeface="微軟正黑體" panose="020B0604030504040204" pitchFamily="34" charset="-120"/>
              </a:rPr>
              <a:t>。由於美元</a:t>
            </a:r>
            <a:r>
              <a:rPr lang="en-US" altLang="zh-TW" sz="1200" b="0" dirty="0">
                <a:solidFill>
                  <a:prstClr val="black"/>
                </a:solidFill>
                <a:latin typeface="微軟正黑體" panose="020B0604030504040204" pitchFamily="34" charset="-120"/>
                <a:ea typeface="微軟正黑體" panose="020B0604030504040204" pitchFamily="34" charset="-120"/>
              </a:rPr>
              <a:t>/</a:t>
            </a:r>
            <a:r>
              <a:rPr lang="zh-TW" altLang="zh-TW" sz="1200" b="0" dirty="0">
                <a:solidFill>
                  <a:prstClr val="black"/>
                </a:solidFill>
                <a:latin typeface="微軟正黑體" panose="020B0604030504040204" pitchFamily="34" charset="-120"/>
                <a:ea typeface="微軟正黑體" panose="020B0604030504040204" pitchFamily="34" charset="-120"/>
              </a:rPr>
              <a:t>港元目前非常接近上限，港元進一步貶值的空間有限，這降低了投資者進行更多套利交易的意願。</a:t>
            </a:r>
            <a:br>
              <a:rPr lang="en-US" altLang="zh-TW" sz="1500" dirty="0">
                <a:solidFill>
                  <a:prstClr val="black"/>
                </a:solidFill>
                <a:latin typeface="標楷體" panose="03000509000000000000" pitchFamily="65" charset="-120"/>
                <a:ea typeface="新細明體" panose="02020500000000000000" pitchFamily="18" charset="-120"/>
              </a:rPr>
            </a:br>
            <a:endParaRPr lang="zh-TW" altLang="en-US" sz="1500" dirty="0">
              <a:solidFill>
                <a:prstClr val="black"/>
              </a:solidFill>
              <a:latin typeface="標楷體" panose="03000509000000000000" pitchFamily="65" charset="-12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標題 2">
            <a:extLst>
              <a:ext uri="{FF2B5EF4-FFF2-40B4-BE49-F238E27FC236}">
                <a16:creationId xmlns:a16="http://schemas.microsoft.com/office/drawing/2014/main" id="{C385AD99-CD83-4F50-AB9A-04320452CC0E}"/>
              </a:ext>
            </a:extLst>
          </p:cNvPr>
          <p:cNvSpPr txBox="1">
            <a:spLocks noChangeArrowheads="1"/>
          </p:cNvSpPr>
          <p:nvPr/>
        </p:nvSpPr>
        <p:spPr>
          <a:xfrm>
            <a:off x="631479" y="1663304"/>
            <a:ext cx="8046268" cy="3818334"/>
          </a:xfrm>
          <a:prstGeom prst="rect">
            <a:avLst/>
          </a:prstGeom>
        </p:spPr>
        <p:txBody>
          <a:bodyPr/>
          <a:lstStyle>
            <a:lvl1pPr marL="457200" indent="-457200">
              <a:spcBef>
                <a:spcPct val="20000"/>
              </a:spcBef>
              <a:buClr>
                <a:srgbClr val="FF3300"/>
              </a:buClr>
              <a:buFont typeface="Wingdings" panose="05000000000000000000" pitchFamily="2" charset="2"/>
              <a:buChar char="n"/>
              <a:defRPr kumimoji="1" sz="2400" b="1">
                <a:solidFill>
                  <a:schemeClr val="tx1"/>
                </a:solidFill>
                <a:latin typeface="Arial" panose="020B0604020202020204" pitchFamily="34" charset="0"/>
                <a:ea typeface="標楷體" panose="03000509000000000000" pitchFamily="65" charset="-120"/>
              </a:defRPr>
            </a:lvl1pPr>
            <a:lvl2pPr marL="742950" indent="-285750">
              <a:spcBef>
                <a:spcPct val="20000"/>
              </a:spcBef>
              <a:buClr>
                <a:srgbClr val="FF3300"/>
              </a:buClr>
              <a:buFont typeface="Wingdings" panose="05000000000000000000" pitchFamily="2" charset="2"/>
              <a:buChar char="n"/>
              <a:defRPr kumimoji="1" sz="2000" b="1">
                <a:solidFill>
                  <a:schemeClr val="tx1"/>
                </a:solidFill>
                <a:latin typeface="Arial" panose="020B0604020202020204" pitchFamily="34" charset="0"/>
                <a:ea typeface="標楷體" panose="03000509000000000000" pitchFamily="65" charset="-120"/>
              </a:defRPr>
            </a:lvl2pPr>
            <a:lvl3pPr marL="1143000" indent="-228600">
              <a:spcBef>
                <a:spcPct val="20000"/>
              </a:spcBef>
              <a:buClr>
                <a:srgbClr val="FF3300"/>
              </a:buClr>
              <a:buFont typeface="Wingdings" panose="05000000000000000000" pitchFamily="2" charset="2"/>
              <a:buChar char="n"/>
              <a:defRPr kumimoji="1" b="1">
                <a:solidFill>
                  <a:schemeClr val="tx1"/>
                </a:solidFill>
                <a:latin typeface="Arial" panose="020B0604020202020204" pitchFamily="34" charset="0"/>
                <a:ea typeface="標楷體" panose="03000509000000000000" pitchFamily="65" charset="-120"/>
              </a:defRPr>
            </a:lvl3pPr>
            <a:lvl4pPr marL="16002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4pPr>
            <a:lvl5pPr marL="2057400" indent="-228600">
              <a:spcBef>
                <a:spcPct val="20000"/>
              </a:spcBef>
              <a:buChar char="»"/>
              <a:defRPr kumimoji="1" sz="2000">
                <a:solidFill>
                  <a:schemeClr val="tx1"/>
                </a:solidFill>
                <a:latin typeface="Arial" panose="020B0604020202020204" pitchFamily="34" charset="0"/>
                <a:ea typeface="新細明體" panose="02020500000000000000" pitchFamily="18" charset="-120"/>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新細明體" panose="02020500000000000000" pitchFamily="18" charset="-120"/>
              </a:defRPr>
            </a:lvl9pPr>
          </a:lstStyle>
          <a:p>
            <a:pPr marL="342900" indent="-342900" defTabSz="685800" fontAlgn="auto">
              <a:spcAft>
                <a:spcPts val="0"/>
              </a:spcAft>
              <a:defRPr/>
            </a:pPr>
            <a:r>
              <a:rPr lang="zh-TW" altLang="zh-TW" sz="1200" b="0" dirty="0">
                <a:solidFill>
                  <a:prstClr val="black"/>
                </a:solidFill>
                <a:latin typeface="微軟正黑體" panose="020B0604030504040204" pitchFamily="34" charset="-120"/>
                <a:ea typeface="微軟正黑體" panose="020B0604030504040204" pitchFamily="34" charset="-120"/>
              </a:rPr>
              <a:t>風險情境：</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資本流入突然停止：如果投資者對香港股市情緒急劇轉變，資本流入突然減少可能削弱港元，導致金管局大規模干預和</a:t>
            </a:r>
            <a:r>
              <a:rPr lang="en-US" altLang="zh-TW" sz="1200" b="0" dirty="0">
                <a:solidFill>
                  <a:prstClr val="black"/>
                </a:solidFill>
                <a:latin typeface="微軟正黑體" panose="020B0604030504040204" pitchFamily="34" charset="-120"/>
                <a:ea typeface="微軟正黑體" panose="020B0604030504040204" pitchFamily="34" charset="-120"/>
              </a:rPr>
              <a:t>HIBOR</a:t>
            </a:r>
            <a:r>
              <a:rPr lang="zh-TW" altLang="zh-TW" sz="1200" b="0" dirty="0">
                <a:solidFill>
                  <a:prstClr val="black"/>
                </a:solidFill>
                <a:latin typeface="微軟正黑體" panose="020B0604030504040204" pitchFamily="34" charset="-120"/>
                <a:ea typeface="微軟正黑體" panose="020B0604030504040204" pitchFamily="34" charset="-120"/>
              </a:rPr>
              <a:t>利率上升。</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美元弱勢逆轉：例如如果市場突然改變對聯準會的預期，從降息轉為升息，美元將走強，美元利率將上升，可能導致港元套利交易增加，進而削弱港元並觸發金管局大規模干預</a:t>
            </a:r>
            <a:r>
              <a:rPr lang="en-US" altLang="zh-TW" sz="1200" b="0" dirty="0">
                <a:solidFill>
                  <a:prstClr val="black"/>
                </a:solidFill>
                <a:latin typeface="微軟正黑體" panose="020B0604030504040204" pitchFamily="34" charset="-120"/>
                <a:ea typeface="微軟正黑體" panose="020B0604030504040204" pitchFamily="34" charset="-120"/>
              </a:rPr>
              <a:t> </a:t>
            </a:r>
            <a:r>
              <a:rPr lang="zh-TW" altLang="zh-TW" sz="1200" b="0" dirty="0">
                <a:solidFill>
                  <a:prstClr val="black"/>
                </a:solidFill>
                <a:latin typeface="微軟正黑體" panose="020B0604030504040204" pitchFamily="34" charset="-120"/>
                <a:ea typeface="微軟正黑體" panose="020B0604030504040204" pitchFamily="34" charset="-120"/>
              </a:rPr>
              <a:t>。這似乎也不太可能，因為外匯團隊認為目前正處於美元主要下跌趨勢。</a:t>
            </a:r>
            <a:br>
              <a:rPr lang="en-US" altLang="zh-TW" sz="1200" b="0" dirty="0">
                <a:solidFill>
                  <a:prstClr val="black"/>
                </a:solidFill>
                <a:latin typeface="微軟正黑體" panose="020B0604030504040204" pitchFamily="34" charset="-120"/>
                <a:ea typeface="微軟正黑體" panose="020B0604030504040204" pitchFamily="34" charset="-120"/>
              </a:rPr>
            </a:br>
            <a:r>
              <a:rPr lang="zh-TW" altLang="zh-TW" sz="1200" b="0" dirty="0">
                <a:solidFill>
                  <a:prstClr val="black"/>
                </a:solidFill>
                <a:latin typeface="微軟正黑體" panose="020B0604030504040204" pitchFamily="34" charset="-120"/>
                <a:ea typeface="微軟正黑體" panose="020B0604030504040204" pitchFamily="34" charset="-120"/>
              </a:rPr>
              <a:t>香港經濟過熱：如果低利率和強勁股市財富效應導致房產購買和房價飆升，港元貸款需求可能激增，從而推高</a:t>
            </a:r>
            <a:r>
              <a:rPr lang="en-US" altLang="zh-TW" sz="1200" b="0" dirty="0">
                <a:solidFill>
                  <a:prstClr val="black"/>
                </a:solidFill>
                <a:latin typeface="微軟正黑體" panose="020B0604030504040204" pitchFamily="34" charset="-120"/>
                <a:ea typeface="微軟正黑體" panose="020B0604030504040204" pitchFamily="34" charset="-120"/>
              </a:rPr>
              <a:t>HIBOR</a:t>
            </a:r>
            <a:r>
              <a:rPr lang="zh-TW" altLang="zh-TW" sz="1200" b="0" dirty="0">
                <a:solidFill>
                  <a:prstClr val="black"/>
                </a:solidFill>
                <a:latin typeface="微軟正黑體" panose="020B0604030504040204" pitchFamily="34" charset="-120"/>
                <a:ea typeface="微軟正黑體" panose="020B0604030504040204" pitchFamily="34" charset="-120"/>
              </a:rPr>
              <a:t>利率。但</a:t>
            </a:r>
            <a:r>
              <a:rPr lang="zh-TW" altLang="en-US" sz="1200" b="0" dirty="0">
                <a:solidFill>
                  <a:prstClr val="black"/>
                </a:solidFill>
                <a:latin typeface="微軟正黑體" panose="020B0604030504040204" pitchFamily="34" charset="-120"/>
                <a:ea typeface="微軟正黑體" panose="020B0604030504040204" pitchFamily="34" charset="-120"/>
              </a:rPr>
              <a:t>預期</a:t>
            </a:r>
            <a:r>
              <a:rPr lang="zh-TW" altLang="zh-TW" sz="1200" b="0" dirty="0">
                <a:solidFill>
                  <a:prstClr val="black"/>
                </a:solidFill>
                <a:latin typeface="微軟正黑體" panose="020B0604030504040204" pitchFamily="34" charset="-120"/>
                <a:ea typeface="微軟正黑體" panose="020B0604030504040204" pitchFamily="34" charset="-120"/>
              </a:rPr>
              <a:t>低利率對經濟的傳導作用需要時間。</a:t>
            </a:r>
            <a:br>
              <a:rPr lang="en-US" altLang="zh-TW" sz="1500" dirty="0">
                <a:solidFill>
                  <a:prstClr val="black"/>
                </a:solidFill>
                <a:latin typeface="標楷體" panose="03000509000000000000" pitchFamily="65" charset="-120"/>
                <a:ea typeface="新細明體" panose="02020500000000000000" pitchFamily="18" charset="-120"/>
              </a:rPr>
            </a:br>
            <a:endParaRPr lang="zh-TW" altLang="en-US" sz="1500" dirty="0">
              <a:solidFill>
                <a:prstClr val="black"/>
              </a:solidFill>
              <a:latin typeface="標楷體" panose="03000509000000000000" pitchFamily="65" charset="-120"/>
            </a:endParaRPr>
          </a:p>
        </p:txBody>
      </p:sp>
      <p:pic>
        <p:nvPicPr>
          <p:cNvPr id="6" name="圖片 5">
            <a:extLst>
              <a:ext uri="{FF2B5EF4-FFF2-40B4-BE49-F238E27FC236}">
                <a16:creationId xmlns:a16="http://schemas.microsoft.com/office/drawing/2014/main" id="{0C0889F5-0F12-4F29-A5C5-8738988095BA}"/>
              </a:ext>
            </a:extLst>
          </p:cNvPr>
          <p:cNvPicPr>
            <a:picLocks noChangeAspect="1"/>
          </p:cNvPicPr>
          <p:nvPr/>
        </p:nvPicPr>
        <p:blipFill>
          <a:blip r:embed="rId2"/>
          <a:stretch>
            <a:fillRect/>
          </a:stretch>
        </p:blipFill>
        <p:spPr>
          <a:xfrm>
            <a:off x="1133947" y="3289105"/>
            <a:ext cx="7170344" cy="2348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15BE90-0783-4D07-A733-046B9537F27A}"/>
              </a:ext>
            </a:extLst>
          </p:cNvPr>
          <p:cNvSpPr>
            <a:spLocks noGrp="1"/>
          </p:cNvSpPr>
          <p:nvPr>
            <p:ph type="title"/>
          </p:nvPr>
        </p:nvSpPr>
        <p:spPr/>
        <p:txBody>
          <a:bodyPr/>
          <a:lstStyle/>
          <a:p>
            <a:r>
              <a:rPr lang="zh-TW" altLang="en-US" dirty="0"/>
              <a:t>策略</a:t>
            </a:r>
            <a:r>
              <a:rPr lang="en-US" altLang="zh-TW" dirty="0"/>
              <a:t>:</a:t>
            </a:r>
            <a:r>
              <a:rPr lang="zh-TW" altLang="en-US" dirty="0"/>
              <a:t> </a:t>
            </a:r>
            <a:r>
              <a:rPr lang="en-US" altLang="zh-TW" dirty="0"/>
              <a:t>2-3Y Swap Spread widener</a:t>
            </a:r>
            <a:endParaRPr lang="zh-TW" altLang="en-US" dirty="0"/>
          </a:p>
        </p:txBody>
      </p:sp>
      <p:sp>
        <p:nvSpPr>
          <p:cNvPr id="3" name="內容版面配置區 2">
            <a:extLst>
              <a:ext uri="{FF2B5EF4-FFF2-40B4-BE49-F238E27FC236}">
                <a16:creationId xmlns:a16="http://schemas.microsoft.com/office/drawing/2014/main" id="{07223F29-FD19-4424-A575-CC295B47FFA3}"/>
              </a:ext>
            </a:extLst>
          </p:cNvPr>
          <p:cNvSpPr>
            <a:spLocks noGrp="1"/>
          </p:cNvSpPr>
          <p:nvPr>
            <p:ph idx="1"/>
          </p:nvPr>
        </p:nvSpPr>
        <p:spPr>
          <a:xfrm>
            <a:off x="534194" y="1052736"/>
            <a:ext cx="8075612" cy="4929188"/>
          </a:xfrm>
        </p:spPr>
        <p:txBody>
          <a:bodyPr/>
          <a:lstStyle/>
          <a:p>
            <a:r>
              <a:rPr lang="en-US" altLang="zh-TW" sz="1600" dirty="0"/>
              <a:t>FED</a:t>
            </a:r>
            <a:r>
              <a:rPr lang="zh-TW" altLang="en-US" sz="1600" dirty="0"/>
              <a:t>降低</a:t>
            </a:r>
            <a:r>
              <a:rPr lang="en-US" altLang="zh-TW" sz="1600" dirty="0" err="1"/>
              <a:t>eSLR</a:t>
            </a:r>
            <a:r>
              <a:rPr lang="zh-TW" altLang="en-US" sz="1600" dirty="0"/>
              <a:t>比率</a:t>
            </a:r>
            <a:r>
              <a:rPr lang="en-US" altLang="zh-TW" sz="1600" dirty="0"/>
              <a:t>:</a:t>
            </a:r>
            <a:r>
              <a:rPr lang="zh-TW" altLang="en-US" sz="1600" dirty="0"/>
              <a:t>銀行控股槓桿率由</a:t>
            </a:r>
            <a:r>
              <a:rPr lang="en-US" altLang="zh-TW" sz="1600" dirty="0"/>
              <a:t>5%</a:t>
            </a:r>
            <a:r>
              <a:rPr lang="zh-TW" altLang="en-US" sz="1600" dirty="0"/>
              <a:t>下調至</a:t>
            </a:r>
            <a:r>
              <a:rPr lang="en-US" altLang="zh-TW" sz="1600" dirty="0"/>
              <a:t>3.5%-4.5%</a:t>
            </a:r>
            <a:r>
              <a:rPr lang="zh-TW" altLang="en-US" sz="1600" dirty="0"/>
              <a:t>，子公司銀行亦由</a:t>
            </a:r>
            <a:r>
              <a:rPr lang="en-US" altLang="zh-TW" sz="1600" dirty="0"/>
              <a:t>6%</a:t>
            </a:r>
            <a:r>
              <a:rPr lang="zh-TW" altLang="en-US" sz="1600" dirty="0"/>
              <a:t>下調至相同區間，預估放寬</a:t>
            </a:r>
            <a:r>
              <a:rPr lang="en-US" altLang="zh-TW" sz="1600" dirty="0" err="1"/>
              <a:t>eSLR</a:t>
            </a:r>
            <a:r>
              <a:rPr lang="zh-TW" altLang="en-US" sz="1600" dirty="0"/>
              <a:t>可釋放</a:t>
            </a:r>
            <a:r>
              <a:rPr lang="en-US" altLang="zh-TW" sz="1600" dirty="0"/>
              <a:t>2100</a:t>
            </a:r>
            <a:r>
              <a:rPr lang="zh-TW" altLang="en-US" sz="1600" dirty="0"/>
              <a:t>億美元銀行資本</a:t>
            </a:r>
            <a:endParaRPr lang="en-US" altLang="zh-TW" sz="1600" dirty="0"/>
          </a:p>
          <a:p>
            <a:r>
              <a:rPr lang="zh-TW" altLang="en-US" sz="1600" dirty="0"/>
              <a:t>目前尚待討論美債是否排除在計</a:t>
            </a:r>
            <a:r>
              <a:rPr lang="en-US" altLang="zh-TW" sz="1600" dirty="0"/>
              <a:t>SLR</a:t>
            </a:r>
            <a:r>
              <a:rPr lang="zh-TW" altLang="en-US" sz="1600" dirty="0"/>
              <a:t>計算之外，若美債或排除於</a:t>
            </a:r>
            <a:r>
              <a:rPr lang="en-US" altLang="zh-TW" sz="1600" dirty="0"/>
              <a:t>SLR</a:t>
            </a:r>
            <a:r>
              <a:rPr lang="zh-TW" altLang="en-US" sz="1600" dirty="0"/>
              <a:t>計算，則將大幅增加銀行對債市結構性承接力道。不過公債豁免仍在早期討論階段。</a:t>
            </a:r>
            <a:endParaRPr lang="en-US" altLang="zh-TW" sz="1600" dirty="0"/>
          </a:p>
          <a:p>
            <a:r>
              <a:rPr lang="en-US" altLang="zh-TW" sz="1600" dirty="0"/>
              <a:t>FED</a:t>
            </a:r>
            <a:r>
              <a:rPr lang="zh-TW" altLang="en-US" sz="1600" dirty="0"/>
              <a:t>公布相關計畫後，市場反應並不激烈，主因上述公債豁免尚未明確，市場對銀行是否持有公債意願仍有疑慮，且仍有大而美法案之影響在後。</a:t>
            </a:r>
            <a:endParaRPr lang="en-US" altLang="zh-TW" sz="1600" dirty="0"/>
          </a:p>
          <a:p>
            <a:r>
              <a:rPr lang="zh-TW" altLang="en-US" sz="1600" dirty="0"/>
              <a:t>美國國會預算辦公室預估大而美法案或將使美債赤字</a:t>
            </a:r>
            <a:r>
              <a:rPr lang="en-US" altLang="zh-TW" sz="1600" dirty="0"/>
              <a:t>10</a:t>
            </a:r>
            <a:r>
              <a:rPr lang="zh-TW" altLang="en-US" sz="1600" dirty="0"/>
              <a:t>年增加</a:t>
            </a:r>
            <a:r>
              <a:rPr lang="en-US" altLang="zh-TW" sz="1600" dirty="0"/>
              <a:t>3.3</a:t>
            </a:r>
            <a:r>
              <a:rPr lang="zh-TW" altLang="en-US" sz="1600" dirty="0"/>
              <a:t>兆美元，預估後續將偏向持續影響長債需求，然對短債部分影響或較為有限</a:t>
            </a:r>
            <a:endParaRPr lang="en-US" altLang="zh-TW" sz="1600" dirty="0"/>
          </a:p>
          <a:p>
            <a:r>
              <a:rPr lang="zh-TW" altLang="en-US" sz="1600" dirty="0"/>
              <a:t>美國債務上限</a:t>
            </a:r>
            <a:r>
              <a:rPr lang="en-US" altLang="zh-TW" sz="1600" dirty="0"/>
              <a:t>X</a:t>
            </a:r>
            <a:r>
              <a:rPr lang="zh-TW" altLang="en-US" sz="1600" dirty="0"/>
              <a:t>日即將在</a:t>
            </a:r>
            <a:r>
              <a:rPr lang="en-US" altLang="zh-TW" sz="1600" dirty="0"/>
              <a:t>9</a:t>
            </a:r>
            <a:r>
              <a:rPr lang="zh-TW" altLang="en-US" sz="1600" dirty="0"/>
              <a:t>月份到來，或將使市場對短債避險需求有所提升。</a:t>
            </a:r>
            <a:endParaRPr lang="en-US" altLang="zh-TW" sz="1600" dirty="0"/>
          </a:p>
          <a:p>
            <a:r>
              <a:rPr lang="zh-TW" altLang="en-US" sz="1600" dirty="0"/>
              <a:t>天才法案亦將提升美國短債需求</a:t>
            </a:r>
            <a:endParaRPr lang="en-US" altLang="zh-TW" sz="1600" dirty="0"/>
          </a:p>
          <a:p>
            <a:pPr marL="0" indent="0">
              <a:buNone/>
            </a:pPr>
            <a:r>
              <a:rPr lang="zh-TW" altLang="en-US" sz="1600" dirty="0"/>
              <a:t>策略</a:t>
            </a:r>
            <a:r>
              <a:rPr lang="en-US" altLang="zh-TW" sz="1600" dirty="0"/>
              <a:t>:</a:t>
            </a:r>
            <a:r>
              <a:rPr lang="zh-TW" altLang="en-US" sz="1600" dirty="0"/>
              <a:t> </a:t>
            </a:r>
            <a:r>
              <a:rPr lang="en-US" altLang="zh-TW" sz="1600" dirty="0"/>
              <a:t>2~3Y Swap Spread widener</a:t>
            </a:r>
            <a:r>
              <a:rPr lang="zh-TW" altLang="en-US" sz="1600" dirty="0"/>
              <a:t>，</a:t>
            </a:r>
            <a:r>
              <a:rPr lang="en-US" altLang="zh-TW" sz="1600" dirty="0"/>
              <a:t>2Y Carry</a:t>
            </a:r>
            <a:r>
              <a:rPr lang="zh-TW" altLang="en-US" sz="1600" dirty="0"/>
              <a:t>約</a:t>
            </a:r>
            <a:r>
              <a:rPr lang="en-US" altLang="zh-TW" sz="1600" dirty="0"/>
              <a:t>20bp,3Y Carry</a:t>
            </a:r>
            <a:r>
              <a:rPr lang="zh-TW" altLang="en-US" sz="1600" dirty="0"/>
              <a:t>約</a:t>
            </a:r>
            <a:r>
              <a:rPr lang="en-US" altLang="zh-TW" sz="1600" dirty="0"/>
              <a:t>26 bp</a:t>
            </a:r>
            <a:r>
              <a:rPr lang="zh-TW" altLang="en-US" sz="1600" dirty="0"/>
              <a:t>。</a:t>
            </a:r>
            <a:endParaRPr lang="en-US" altLang="zh-TW" sz="1600" dirty="0"/>
          </a:p>
          <a:p>
            <a:endParaRPr lang="en-US" altLang="zh-TW" sz="1600" dirty="0"/>
          </a:p>
          <a:p>
            <a:pPr marL="0" indent="0">
              <a:buNone/>
            </a:pPr>
            <a:endParaRPr lang="en-US" altLang="zh-TW" sz="1600" dirty="0"/>
          </a:p>
          <a:p>
            <a:endParaRPr lang="zh-TW" altLang="en-US" sz="1600" dirty="0"/>
          </a:p>
        </p:txBody>
      </p:sp>
      <p:pic>
        <p:nvPicPr>
          <p:cNvPr id="5" name="圖片 4">
            <a:extLst>
              <a:ext uri="{FF2B5EF4-FFF2-40B4-BE49-F238E27FC236}">
                <a16:creationId xmlns:a16="http://schemas.microsoft.com/office/drawing/2014/main" id="{07D36FE8-B919-48DB-9A6B-DE733C5521DA}"/>
              </a:ext>
            </a:extLst>
          </p:cNvPr>
          <p:cNvPicPr>
            <a:picLocks noChangeAspect="1"/>
          </p:cNvPicPr>
          <p:nvPr/>
        </p:nvPicPr>
        <p:blipFill>
          <a:blip r:embed="rId2"/>
          <a:stretch>
            <a:fillRect/>
          </a:stretch>
        </p:blipFill>
        <p:spPr>
          <a:xfrm>
            <a:off x="617165" y="4077072"/>
            <a:ext cx="6534150" cy="2664296"/>
          </a:xfrm>
          <a:prstGeom prst="rect">
            <a:avLst/>
          </a:prstGeom>
        </p:spPr>
      </p:pic>
    </p:spTree>
    <p:extLst>
      <p:ext uri="{BB962C8B-B14F-4D97-AF65-F5344CB8AC3E}">
        <p14:creationId xmlns:p14="http://schemas.microsoft.com/office/powerpoint/2010/main" val="568566847"/>
      </p:ext>
    </p:extLst>
  </p:cSld>
  <p:clrMapOvr>
    <a:masterClrMapping/>
  </p:clrMapOvr>
</p:sld>
</file>

<file path=ppt/theme/theme1.xml><?xml version="1.0" encoding="utf-8"?>
<a:theme xmlns:a="http://schemas.openxmlformats.org/drawingml/2006/main" name="3_自訂設計">
  <a:themeElements>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訂設計">
      <a:majorFont>
        <a:latin typeface="標楷體"/>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0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ea typeface="+mn-ea"/>
          </a:defRPr>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11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ea typeface="+mn-ea"/>
          </a:defRPr>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4_自訂設計">
  <a:themeElements>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訂設計">
      <a:majorFont>
        <a:latin typeface="標楷體"/>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6_自訂設計">
  <a:themeElements>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自訂設計">
      <a:majorFont>
        <a:latin typeface="標楷體"/>
        <a:ea typeface="標楷體"/>
        <a:cs typeface=""/>
      </a:majorFont>
      <a:minorFont>
        <a:latin typeface="Arial"/>
        <a:ea typeface="標楷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7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ea typeface="+mn-ea"/>
          </a:defRPr>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5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公正">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TW" altLang="en-US" sz="2000" b="0" i="0" u="none" strike="noStrike" cap="none" normalizeH="0" baseline="0" smtClean="0">
            <a:ln>
              <a:noFill/>
            </a:ln>
            <a:solidFill>
              <a:schemeClr val="tx1"/>
            </a:solidFill>
            <a:effectLst/>
            <a:latin typeface="Arial" charset="0"/>
            <a:ea typeface="標楷體" pitchFamily="65" charset="-12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50000"/>
          </a:spcBef>
          <a:spcAft>
            <a:spcPct val="0"/>
          </a:spcAft>
          <a:buClrTx/>
          <a:buSzTx/>
          <a:buFontTx/>
          <a:buNone/>
          <a:tabLst/>
          <a:defRPr kumimoji="1" lang="zh-TW" altLang="en-US" sz="2000" b="0" i="0" u="none" strike="noStrike" cap="none" normalizeH="0" baseline="0" smtClean="0">
            <a:ln>
              <a:noFill/>
            </a:ln>
            <a:solidFill>
              <a:schemeClr val="tx1"/>
            </a:solidFill>
            <a:effectLst/>
            <a:latin typeface="Arial" charset="0"/>
            <a:ea typeface="標楷體" pitchFamily="65" charset="-120"/>
          </a:defRPr>
        </a:defPPr>
      </a:lstStyle>
    </a:lnDef>
    <a:txDef>
      <a:spPr bwMode="auto">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a:spPr>
      <a:bodyPr>
        <a:spAutoFit/>
      </a:bodyPr>
      <a:lstStyle>
        <a:defPPr algn="l" eaLnBrk="1" hangingPunct="1">
          <a:defRPr sz="1600" dirty="0"/>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8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ea typeface="+mn-ea"/>
          </a:defRPr>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9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dirty="0" smtClean="0">
            <a:latin typeface="+mn-lt"/>
            <a:ea typeface="+mn-ea"/>
          </a:defRPr>
        </a:defPPr>
      </a:lstStyle>
    </a:txDef>
  </a:objectDefaults>
  <a:extraClrSchemeLst>
    <a:extraClrScheme>
      <a:clrScheme name="3_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Override1.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152686</TotalTime>
  <Words>3586</Words>
  <Application>Microsoft Office PowerPoint</Application>
  <PresentationFormat>如螢幕大小 (4:3)</PresentationFormat>
  <Paragraphs>631</Paragraphs>
  <Slides>25</Slides>
  <Notes>2</Notes>
  <HiddenSlides>0</HiddenSlides>
  <MMClips>0</MMClips>
  <ScaleCrop>false</ScaleCrop>
  <HeadingPairs>
    <vt:vector size="6" baseType="variant">
      <vt:variant>
        <vt:lpstr>使用字型</vt:lpstr>
      </vt:variant>
      <vt:variant>
        <vt:i4>11</vt:i4>
      </vt:variant>
      <vt:variant>
        <vt:lpstr>佈景主題</vt:lpstr>
      </vt:variant>
      <vt:variant>
        <vt:i4>11</vt:i4>
      </vt:variant>
      <vt:variant>
        <vt:lpstr>投影片標題</vt:lpstr>
      </vt:variant>
      <vt:variant>
        <vt:i4>25</vt:i4>
      </vt:variant>
    </vt:vector>
  </HeadingPairs>
  <TitlesOfParts>
    <vt:vector size="47" baseType="lpstr">
      <vt:lpstr>Arial Unicode MS</vt:lpstr>
      <vt:lpstr>Microsoft JhengHei UI</vt:lpstr>
      <vt:lpstr>細明體</vt:lpstr>
      <vt:lpstr>微軟正黑體</vt:lpstr>
      <vt:lpstr>新細明體</vt:lpstr>
      <vt:lpstr>標楷體</vt:lpstr>
      <vt:lpstr>Arial</vt:lpstr>
      <vt:lpstr>Arial Narrow</vt:lpstr>
      <vt:lpstr>Calibri</vt:lpstr>
      <vt:lpstr>Perpetua</vt:lpstr>
      <vt:lpstr>Wingdings</vt:lpstr>
      <vt:lpstr>3_自訂設計</vt:lpstr>
      <vt:lpstr>4_自訂設計</vt:lpstr>
      <vt:lpstr>自訂設計</vt:lpstr>
      <vt:lpstr>6_自訂設計</vt:lpstr>
      <vt:lpstr>1_自訂設計</vt:lpstr>
      <vt:lpstr>7_自訂設計</vt:lpstr>
      <vt:lpstr>5_自訂設計</vt:lpstr>
      <vt:lpstr>8_自訂設計</vt:lpstr>
      <vt:lpstr>9_自訂設計</vt:lpstr>
      <vt:lpstr>10_自訂設計</vt:lpstr>
      <vt:lpstr>11_自訂設計</vt:lpstr>
      <vt:lpstr>PowerPoint 簡報</vt:lpstr>
      <vt:lpstr>外匯交易部- FX View</vt:lpstr>
      <vt:lpstr>外匯交易部- FX View</vt:lpstr>
      <vt:lpstr>損益及部位概況</vt:lpstr>
      <vt:lpstr>FX Trader P/L</vt:lpstr>
      <vt:lpstr>港幣市場近期動盪緣由</vt:lpstr>
      <vt:lpstr>PowerPoint 簡報</vt:lpstr>
      <vt:lpstr>PowerPoint 簡報</vt:lpstr>
      <vt:lpstr>策略: 2-3Y Swap Spread widener</vt:lpstr>
      <vt:lpstr>利率交易部損益及部位概況</vt:lpstr>
      <vt:lpstr>Trader PL</vt:lpstr>
      <vt:lpstr>台幣利率</vt:lpstr>
      <vt:lpstr>USD Rate</vt:lpstr>
      <vt:lpstr>USDTWD Swap</vt:lpstr>
      <vt:lpstr>CNY Bond</vt:lpstr>
      <vt:lpstr>Credit</vt:lpstr>
      <vt:lpstr>PowerPoint 簡報</vt:lpstr>
      <vt:lpstr>股票市場訊息與交易策略</vt:lpstr>
      <vt:lpstr>CB市場訊息與交易策略</vt:lpstr>
      <vt:lpstr>CB套利交易範例—健策四(36534)</vt:lpstr>
      <vt:lpstr>交易情境</vt:lpstr>
      <vt:lpstr>交易情境</vt:lpstr>
      <vt:lpstr>套利交易損益計算</vt:lpstr>
      <vt:lpstr>CB套利--日內交易策略(6/18實際交易)</vt:lpstr>
      <vt:lpstr>36534健策四、36535健策五</vt:lpstr>
    </vt:vector>
  </TitlesOfParts>
  <Company>tsb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870705</dc:creator>
  <cp:lastModifiedBy>周伯彥</cp:lastModifiedBy>
  <cp:revision>5939</cp:revision>
  <cp:lastPrinted>2018-03-22T00:06:27Z</cp:lastPrinted>
  <dcterms:created xsi:type="dcterms:W3CDTF">2004-04-09T03:27:04Z</dcterms:created>
  <dcterms:modified xsi:type="dcterms:W3CDTF">2025-06-30T03:46:12Z</dcterms:modified>
</cp:coreProperties>
</file>